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7" d="100"/>
          <a:sy n="97" d="100"/>
        </p:scale>
        <p:origin x="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D2B815-7DDD-46E1-8D44-BA2D0C190E6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39B14E9-BF07-41B1-9F11-6D892A78E2BC}">
      <dgm:prSet/>
      <dgm:spPr/>
      <dgm:t>
        <a:bodyPr/>
        <a:lstStyle/>
        <a:p>
          <a:r>
            <a:rPr lang="en-US" b="0" i="0" dirty="0"/>
            <a:t>At the time a municipality makes an offer to a landowner to enter into an agreement in which the landowner consents to annexation, the municipality must provide the landowner with the written disclosure described by Section 212.172(b-1)</a:t>
          </a:r>
          <a:endParaRPr lang="en-US" dirty="0"/>
        </a:p>
      </dgm:t>
    </dgm:pt>
    <dgm:pt modelId="{412A823C-FCF3-4281-8564-34DA7F99ED95}" type="parTrans" cxnId="{834B0A99-F0E4-4082-8F83-3A4069CE9BB3}">
      <dgm:prSet/>
      <dgm:spPr/>
      <dgm:t>
        <a:bodyPr/>
        <a:lstStyle/>
        <a:p>
          <a:endParaRPr lang="en-US"/>
        </a:p>
      </dgm:t>
    </dgm:pt>
    <dgm:pt modelId="{5998A3AF-8146-4FC2-B52B-F7A0D8F37404}" type="sibTrans" cxnId="{834B0A99-F0E4-4082-8F83-3A4069CE9BB3}">
      <dgm:prSet/>
      <dgm:spPr/>
      <dgm:t>
        <a:bodyPr/>
        <a:lstStyle/>
        <a:p>
          <a:endParaRPr lang="en-US"/>
        </a:p>
      </dgm:t>
    </dgm:pt>
    <dgm:pt modelId="{DE6F42BA-C5DA-4064-B4BD-40080A75982D}">
      <dgm:prSet/>
      <dgm:spPr/>
      <dgm:t>
        <a:bodyPr/>
        <a:lstStyle/>
        <a:p>
          <a:r>
            <a:rPr lang="en-US" b="0" i="0" dirty="0"/>
            <a:t>A municipality may not annex an area to which this section applies </a:t>
          </a:r>
          <a:r>
            <a:rPr lang="en-US" b="0" i="0" dirty="0" err="1"/>
            <a:t>unlessthe</a:t>
          </a:r>
          <a:r>
            <a:rPr lang="en-US" b="0" i="0" dirty="0"/>
            <a:t> municipality offers to make a development agreement with the landowner under Section 212.172 that would guarantee the continuation of the extraterritorial status of the are and authorize the enforcement of all regulations and planning authority of the municipality that do not interfere with the use of the area for agriculture, wildlife management, or timber</a:t>
          </a:r>
          <a:endParaRPr lang="en-US" dirty="0"/>
        </a:p>
      </dgm:t>
    </dgm:pt>
    <dgm:pt modelId="{1567B818-14B3-422C-915C-A80AE7329579}" type="parTrans" cxnId="{1438CE3A-1D65-4460-8F84-129BF6B5ACA9}">
      <dgm:prSet/>
      <dgm:spPr/>
      <dgm:t>
        <a:bodyPr/>
        <a:lstStyle/>
        <a:p>
          <a:endParaRPr lang="en-US"/>
        </a:p>
      </dgm:t>
    </dgm:pt>
    <dgm:pt modelId="{F262398D-734B-40E3-B8F3-D05497A4656D}" type="sibTrans" cxnId="{1438CE3A-1D65-4460-8F84-129BF6B5ACA9}">
      <dgm:prSet/>
      <dgm:spPr/>
      <dgm:t>
        <a:bodyPr/>
        <a:lstStyle/>
        <a:p>
          <a:endParaRPr lang="en-US"/>
        </a:p>
      </dgm:t>
    </dgm:pt>
    <dgm:pt modelId="{077898DF-2BCE-4A15-A55C-B404C45DE27A}" type="pres">
      <dgm:prSet presAssocID="{00D2B815-7DDD-46E1-8D44-BA2D0C190E62}" presName="linear" presStyleCnt="0">
        <dgm:presLayoutVars>
          <dgm:animLvl val="lvl"/>
          <dgm:resizeHandles val="exact"/>
        </dgm:presLayoutVars>
      </dgm:prSet>
      <dgm:spPr/>
      <dgm:t>
        <a:bodyPr/>
        <a:lstStyle/>
        <a:p>
          <a:endParaRPr lang="en-US"/>
        </a:p>
      </dgm:t>
    </dgm:pt>
    <dgm:pt modelId="{CD75DBF1-02AD-4AE5-B5FD-A0F6D2A96E33}" type="pres">
      <dgm:prSet presAssocID="{B39B14E9-BF07-41B1-9F11-6D892A78E2BC}" presName="parentText" presStyleLbl="node1" presStyleIdx="0" presStyleCnt="2">
        <dgm:presLayoutVars>
          <dgm:chMax val="0"/>
          <dgm:bulletEnabled val="1"/>
        </dgm:presLayoutVars>
      </dgm:prSet>
      <dgm:spPr/>
      <dgm:t>
        <a:bodyPr/>
        <a:lstStyle/>
        <a:p>
          <a:endParaRPr lang="en-US"/>
        </a:p>
      </dgm:t>
    </dgm:pt>
    <dgm:pt modelId="{4AC529D9-3EEA-4E65-A280-74053D471DAF}" type="pres">
      <dgm:prSet presAssocID="{5998A3AF-8146-4FC2-B52B-F7A0D8F37404}" presName="spacer" presStyleCnt="0"/>
      <dgm:spPr/>
    </dgm:pt>
    <dgm:pt modelId="{F1568227-9F46-4BFE-97B3-70286650D0E0}" type="pres">
      <dgm:prSet presAssocID="{DE6F42BA-C5DA-4064-B4BD-40080A75982D}" presName="parentText" presStyleLbl="node1" presStyleIdx="1" presStyleCnt="2">
        <dgm:presLayoutVars>
          <dgm:chMax val="0"/>
          <dgm:bulletEnabled val="1"/>
        </dgm:presLayoutVars>
      </dgm:prSet>
      <dgm:spPr/>
      <dgm:t>
        <a:bodyPr/>
        <a:lstStyle/>
        <a:p>
          <a:endParaRPr lang="en-US"/>
        </a:p>
      </dgm:t>
    </dgm:pt>
  </dgm:ptLst>
  <dgm:cxnLst>
    <dgm:cxn modelId="{17419CA2-DD8C-481D-9865-167D654813DC}" type="presOf" srcId="{B39B14E9-BF07-41B1-9F11-6D892A78E2BC}" destId="{CD75DBF1-02AD-4AE5-B5FD-A0F6D2A96E33}" srcOrd="0" destOrd="0" presId="urn:microsoft.com/office/officeart/2005/8/layout/vList2"/>
    <dgm:cxn modelId="{007EFCF1-D647-4647-9821-2464B50E546D}" type="presOf" srcId="{00D2B815-7DDD-46E1-8D44-BA2D0C190E62}" destId="{077898DF-2BCE-4A15-A55C-B404C45DE27A}" srcOrd="0" destOrd="0" presId="urn:microsoft.com/office/officeart/2005/8/layout/vList2"/>
    <dgm:cxn modelId="{834B0A99-F0E4-4082-8F83-3A4069CE9BB3}" srcId="{00D2B815-7DDD-46E1-8D44-BA2D0C190E62}" destId="{B39B14E9-BF07-41B1-9F11-6D892A78E2BC}" srcOrd="0" destOrd="0" parTransId="{412A823C-FCF3-4281-8564-34DA7F99ED95}" sibTransId="{5998A3AF-8146-4FC2-B52B-F7A0D8F37404}"/>
    <dgm:cxn modelId="{1438CE3A-1D65-4460-8F84-129BF6B5ACA9}" srcId="{00D2B815-7DDD-46E1-8D44-BA2D0C190E62}" destId="{DE6F42BA-C5DA-4064-B4BD-40080A75982D}" srcOrd="1" destOrd="0" parTransId="{1567B818-14B3-422C-915C-A80AE7329579}" sibTransId="{F262398D-734B-40E3-B8F3-D05497A4656D}"/>
    <dgm:cxn modelId="{65BA956A-1925-44B0-BA6E-06B20AA6F2EE}" type="presOf" srcId="{DE6F42BA-C5DA-4064-B4BD-40080A75982D}" destId="{F1568227-9F46-4BFE-97B3-70286650D0E0}" srcOrd="0" destOrd="0" presId="urn:microsoft.com/office/officeart/2005/8/layout/vList2"/>
    <dgm:cxn modelId="{DF695BE7-F788-4D12-8881-F07FEC8203D6}" type="presParOf" srcId="{077898DF-2BCE-4A15-A55C-B404C45DE27A}" destId="{CD75DBF1-02AD-4AE5-B5FD-A0F6D2A96E33}" srcOrd="0" destOrd="0" presId="urn:microsoft.com/office/officeart/2005/8/layout/vList2"/>
    <dgm:cxn modelId="{97135B12-3834-476A-BE60-1BD115DD7B55}" type="presParOf" srcId="{077898DF-2BCE-4A15-A55C-B404C45DE27A}" destId="{4AC529D9-3EEA-4E65-A280-74053D471DAF}" srcOrd="1" destOrd="0" presId="urn:microsoft.com/office/officeart/2005/8/layout/vList2"/>
    <dgm:cxn modelId="{0CFEB4B3-3A50-49E8-83AA-FFD89EEB12BB}" type="presParOf" srcId="{077898DF-2BCE-4A15-A55C-B404C45DE27A}" destId="{F1568227-9F46-4BFE-97B3-70286650D0E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7EA3C5-7D96-401C-8F53-58C07ED1684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ECC632C-60BC-44A1-BD79-D78AEF7EF980}">
      <dgm:prSet/>
      <dgm:spPr/>
      <dgm:t>
        <a:bodyPr/>
        <a:lstStyle/>
        <a:p>
          <a:r>
            <a:rPr lang="en-US" b="0" i="0"/>
            <a:t>extend the municipality's planning authority over the land by providing for a development plan to be prepared by the landowner and approved by the municipality under which certain general uses and development of the land are authorized</a:t>
          </a:r>
          <a:endParaRPr lang="en-US"/>
        </a:p>
      </dgm:t>
    </dgm:pt>
    <dgm:pt modelId="{B09CF381-F3D8-47A6-B30D-C5490A01D70B}" type="parTrans" cxnId="{32ABE805-D4CD-43D3-BA46-F9936C4652C6}">
      <dgm:prSet/>
      <dgm:spPr/>
      <dgm:t>
        <a:bodyPr/>
        <a:lstStyle/>
        <a:p>
          <a:endParaRPr lang="en-US"/>
        </a:p>
      </dgm:t>
    </dgm:pt>
    <dgm:pt modelId="{11045432-B77E-46D1-8E71-CA74271C8B54}" type="sibTrans" cxnId="{32ABE805-D4CD-43D3-BA46-F9936C4652C6}">
      <dgm:prSet/>
      <dgm:spPr/>
      <dgm:t>
        <a:bodyPr/>
        <a:lstStyle/>
        <a:p>
          <a:endParaRPr lang="en-US"/>
        </a:p>
      </dgm:t>
    </dgm:pt>
    <dgm:pt modelId="{E45CB394-A19F-41D9-874F-42B7BBAEE6DE}">
      <dgm:prSet/>
      <dgm:spPr/>
      <dgm:t>
        <a:bodyPr/>
        <a:lstStyle/>
        <a:p>
          <a:r>
            <a:rPr lang="en-US" b="0" i="0"/>
            <a:t>authorize enforcement by the municipality of certain municipal land use and development regulations in the same manner the regulations are enforced within the municipality's boundaries</a:t>
          </a:r>
          <a:endParaRPr lang="en-US"/>
        </a:p>
      </dgm:t>
    </dgm:pt>
    <dgm:pt modelId="{E584F863-96CC-48DA-9074-54B621C3B332}" type="parTrans" cxnId="{D2DED280-6FD9-4A61-A8B4-2267364CC1B8}">
      <dgm:prSet/>
      <dgm:spPr/>
      <dgm:t>
        <a:bodyPr/>
        <a:lstStyle/>
        <a:p>
          <a:endParaRPr lang="en-US"/>
        </a:p>
      </dgm:t>
    </dgm:pt>
    <dgm:pt modelId="{2D8C1F30-0D71-4C58-9AEB-BD8D73B8B033}" type="sibTrans" cxnId="{D2DED280-6FD9-4A61-A8B4-2267364CC1B8}">
      <dgm:prSet/>
      <dgm:spPr/>
      <dgm:t>
        <a:bodyPr/>
        <a:lstStyle/>
        <a:p>
          <a:endParaRPr lang="en-US"/>
        </a:p>
      </dgm:t>
    </dgm:pt>
    <dgm:pt modelId="{230BF858-11AA-43D4-B9F2-C9E92B3FF912}">
      <dgm:prSet/>
      <dgm:spPr/>
      <dgm:t>
        <a:bodyPr/>
        <a:lstStyle/>
        <a:p>
          <a:r>
            <a:rPr lang="en-US" b="0" i="0"/>
            <a:t>authorize enforcement by the municipality of land use and development regulations other than those that apply within the municipality's boundaries, as may be agreed to by the landowner and the municipality</a:t>
          </a:r>
          <a:endParaRPr lang="en-US"/>
        </a:p>
      </dgm:t>
    </dgm:pt>
    <dgm:pt modelId="{E777DC99-D14C-4339-A47F-D2AE04B1B8C4}" type="parTrans" cxnId="{526A51F2-0503-45F3-BE53-DBA3D8EE5EB5}">
      <dgm:prSet/>
      <dgm:spPr/>
      <dgm:t>
        <a:bodyPr/>
        <a:lstStyle/>
        <a:p>
          <a:endParaRPr lang="en-US"/>
        </a:p>
      </dgm:t>
    </dgm:pt>
    <dgm:pt modelId="{6F66D91A-D293-4273-9D18-BA1522A5B744}" type="sibTrans" cxnId="{526A51F2-0503-45F3-BE53-DBA3D8EE5EB5}">
      <dgm:prSet/>
      <dgm:spPr/>
      <dgm:t>
        <a:bodyPr/>
        <a:lstStyle/>
        <a:p>
          <a:endParaRPr lang="en-US"/>
        </a:p>
      </dgm:t>
    </dgm:pt>
    <dgm:pt modelId="{DEC0DA7C-1E49-4C09-A9A2-DB4CB7F572E5}" type="pres">
      <dgm:prSet presAssocID="{467EA3C5-7D96-401C-8F53-58C07ED16844}" presName="root" presStyleCnt="0">
        <dgm:presLayoutVars>
          <dgm:dir/>
          <dgm:resizeHandles val="exact"/>
        </dgm:presLayoutVars>
      </dgm:prSet>
      <dgm:spPr/>
      <dgm:t>
        <a:bodyPr/>
        <a:lstStyle/>
        <a:p>
          <a:endParaRPr lang="en-US"/>
        </a:p>
      </dgm:t>
    </dgm:pt>
    <dgm:pt modelId="{D7409E37-4BF4-47A0-9726-2A5643C307E7}" type="pres">
      <dgm:prSet presAssocID="{DECC632C-60BC-44A1-BD79-D78AEF7EF980}" presName="compNode" presStyleCnt="0"/>
      <dgm:spPr/>
    </dgm:pt>
    <dgm:pt modelId="{D02C8582-132B-4A4D-B9FA-A1C0F3883C74}" type="pres">
      <dgm:prSet presAssocID="{DECC632C-60BC-44A1-BD79-D78AEF7EF980}" presName="bgRect" presStyleLbl="bgShp" presStyleIdx="0" presStyleCnt="3"/>
      <dgm:spPr/>
    </dgm:pt>
    <dgm:pt modelId="{2133039D-40A4-432D-8EC8-54E9C4EAAC3E}" type="pres">
      <dgm:prSet presAssocID="{DECC632C-60BC-44A1-BD79-D78AEF7EF98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Bank"/>
        </a:ext>
      </dgm:extLst>
    </dgm:pt>
    <dgm:pt modelId="{452A1C49-9A59-4C2D-8E51-1A03A0170D46}" type="pres">
      <dgm:prSet presAssocID="{DECC632C-60BC-44A1-BD79-D78AEF7EF980}" presName="spaceRect" presStyleCnt="0"/>
      <dgm:spPr/>
    </dgm:pt>
    <dgm:pt modelId="{51E438D6-85A9-40A3-9FEF-C45DF2E60E5D}" type="pres">
      <dgm:prSet presAssocID="{DECC632C-60BC-44A1-BD79-D78AEF7EF980}" presName="parTx" presStyleLbl="revTx" presStyleIdx="0" presStyleCnt="3">
        <dgm:presLayoutVars>
          <dgm:chMax val="0"/>
          <dgm:chPref val="0"/>
        </dgm:presLayoutVars>
      </dgm:prSet>
      <dgm:spPr/>
      <dgm:t>
        <a:bodyPr/>
        <a:lstStyle/>
        <a:p>
          <a:endParaRPr lang="en-US"/>
        </a:p>
      </dgm:t>
    </dgm:pt>
    <dgm:pt modelId="{151C2ADB-98CE-4D90-83C7-EB7C6A63B2F4}" type="pres">
      <dgm:prSet presAssocID="{11045432-B77E-46D1-8E71-CA74271C8B54}" presName="sibTrans" presStyleCnt="0"/>
      <dgm:spPr/>
    </dgm:pt>
    <dgm:pt modelId="{000D669A-E0F6-4A67-90FB-A6E84D7E5079}" type="pres">
      <dgm:prSet presAssocID="{E45CB394-A19F-41D9-874F-42B7BBAEE6DE}" presName="compNode" presStyleCnt="0"/>
      <dgm:spPr/>
    </dgm:pt>
    <dgm:pt modelId="{09E77058-3093-46BF-9E26-4215BC2817AD}" type="pres">
      <dgm:prSet presAssocID="{E45CB394-A19F-41D9-874F-42B7BBAEE6DE}" presName="bgRect" presStyleLbl="bgShp" presStyleIdx="1" presStyleCnt="3"/>
      <dgm:spPr/>
    </dgm:pt>
    <dgm:pt modelId="{C5BA086E-BC42-49B9-99AA-118F2FE6D724}" type="pres">
      <dgm:prSet presAssocID="{E45CB394-A19F-41D9-874F-42B7BBAEE6D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Gavel"/>
        </a:ext>
      </dgm:extLst>
    </dgm:pt>
    <dgm:pt modelId="{0D98C4EE-9FBE-4387-BF3F-4C5B83724FC8}" type="pres">
      <dgm:prSet presAssocID="{E45CB394-A19F-41D9-874F-42B7BBAEE6DE}" presName="spaceRect" presStyleCnt="0"/>
      <dgm:spPr/>
    </dgm:pt>
    <dgm:pt modelId="{2A2F3D01-5F42-47E8-BE8B-C34AE6052121}" type="pres">
      <dgm:prSet presAssocID="{E45CB394-A19F-41D9-874F-42B7BBAEE6DE}" presName="parTx" presStyleLbl="revTx" presStyleIdx="1" presStyleCnt="3">
        <dgm:presLayoutVars>
          <dgm:chMax val="0"/>
          <dgm:chPref val="0"/>
        </dgm:presLayoutVars>
      </dgm:prSet>
      <dgm:spPr/>
      <dgm:t>
        <a:bodyPr/>
        <a:lstStyle/>
        <a:p>
          <a:endParaRPr lang="en-US"/>
        </a:p>
      </dgm:t>
    </dgm:pt>
    <dgm:pt modelId="{DFD2A81F-20B8-4C33-994D-EDB541124C2E}" type="pres">
      <dgm:prSet presAssocID="{2D8C1F30-0D71-4C58-9AEB-BD8D73B8B033}" presName="sibTrans" presStyleCnt="0"/>
      <dgm:spPr/>
    </dgm:pt>
    <dgm:pt modelId="{7507F984-295F-4EF8-A1C4-3A73FAFD900C}" type="pres">
      <dgm:prSet presAssocID="{230BF858-11AA-43D4-B9F2-C9E92B3FF912}" presName="compNode" presStyleCnt="0"/>
      <dgm:spPr/>
    </dgm:pt>
    <dgm:pt modelId="{BA4C708A-91FD-43A3-8C30-304BE12106AD}" type="pres">
      <dgm:prSet presAssocID="{230BF858-11AA-43D4-B9F2-C9E92B3FF912}" presName="bgRect" presStyleLbl="bgShp" presStyleIdx="2" presStyleCnt="3"/>
      <dgm:spPr/>
    </dgm:pt>
    <dgm:pt modelId="{A809A861-1AB0-458F-8907-700799BEEDCD}" type="pres">
      <dgm:prSet presAssocID="{230BF858-11AA-43D4-B9F2-C9E92B3FF91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Judge"/>
        </a:ext>
      </dgm:extLst>
    </dgm:pt>
    <dgm:pt modelId="{C2FA8681-5E57-4F67-AC2C-EB3885EE4E19}" type="pres">
      <dgm:prSet presAssocID="{230BF858-11AA-43D4-B9F2-C9E92B3FF912}" presName="spaceRect" presStyleCnt="0"/>
      <dgm:spPr/>
    </dgm:pt>
    <dgm:pt modelId="{74992165-9F46-45DC-A1C4-B5F01D105602}" type="pres">
      <dgm:prSet presAssocID="{230BF858-11AA-43D4-B9F2-C9E92B3FF912}" presName="parTx" presStyleLbl="revTx" presStyleIdx="2" presStyleCnt="3">
        <dgm:presLayoutVars>
          <dgm:chMax val="0"/>
          <dgm:chPref val="0"/>
        </dgm:presLayoutVars>
      </dgm:prSet>
      <dgm:spPr/>
      <dgm:t>
        <a:bodyPr/>
        <a:lstStyle/>
        <a:p>
          <a:endParaRPr lang="en-US"/>
        </a:p>
      </dgm:t>
    </dgm:pt>
  </dgm:ptLst>
  <dgm:cxnLst>
    <dgm:cxn modelId="{D97FDB53-FBBE-40B7-A39C-B93CEDB41A2D}" type="presOf" srcId="{467EA3C5-7D96-401C-8F53-58C07ED16844}" destId="{DEC0DA7C-1E49-4C09-A9A2-DB4CB7F572E5}" srcOrd="0" destOrd="0" presId="urn:microsoft.com/office/officeart/2018/2/layout/IconVerticalSolidList"/>
    <dgm:cxn modelId="{1B30C8B2-5E39-44F0-AA9E-6BBF6E80A418}" type="presOf" srcId="{E45CB394-A19F-41D9-874F-42B7BBAEE6DE}" destId="{2A2F3D01-5F42-47E8-BE8B-C34AE6052121}" srcOrd="0" destOrd="0" presId="urn:microsoft.com/office/officeart/2018/2/layout/IconVerticalSolidList"/>
    <dgm:cxn modelId="{9E0DAB93-F81D-46F4-BBDE-2F7C7A84980A}" type="presOf" srcId="{230BF858-11AA-43D4-B9F2-C9E92B3FF912}" destId="{74992165-9F46-45DC-A1C4-B5F01D105602}" srcOrd="0" destOrd="0" presId="urn:microsoft.com/office/officeart/2018/2/layout/IconVerticalSolidList"/>
    <dgm:cxn modelId="{BA6A95B0-E506-4DDA-8857-620465948D42}" type="presOf" srcId="{DECC632C-60BC-44A1-BD79-D78AEF7EF980}" destId="{51E438D6-85A9-40A3-9FEF-C45DF2E60E5D}" srcOrd="0" destOrd="0" presId="urn:microsoft.com/office/officeart/2018/2/layout/IconVerticalSolidList"/>
    <dgm:cxn modelId="{526A51F2-0503-45F3-BE53-DBA3D8EE5EB5}" srcId="{467EA3C5-7D96-401C-8F53-58C07ED16844}" destId="{230BF858-11AA-43D4-B9F2-C9E92B3FF912}" srcOrd="2" destOrd="0" parTransId="{E777DC99-D14C-4339-A47F-D2AE04B1B8C4}" sibTransId="{6F66D91A-D293-4273-9D18-BA1522A5B744}"/>
    <dgm:cxn modelId="{D2DED280-6FD9-4A61-A8B4-2267364CC1B8}" srcId="{467EA3C5-7D96-401C-8F53-58C07ED16844}" destId="{E45CB394-A19F-41D9-874F-42B7BBAEE6DE}" srcOrd="1" destOrd="0" parTransId="{E584F863-96CC-48DA-9074-54B621C3B332}" sibTransId="{2D8C1F30-0D71-4C58-9AEB-BD8D73B8B033}"/>
    <dgm:cxn modelId="{32ABE805-D4CD-43D3-BA46-F9936C4652C6}" srcId="{467EA3C5-7D96-401C-8F53-58C07ED16844}" destId="{DECC632C-60BC-44A1-BD79-D78AEF7EF980}" srcOrd="0" destOrd="0" parTransId="{B09CF381-F3D8-47A6-B30D-C5490A01D70B}" sibTransId="{11045432-B77E-46D1-8E71-CA74271C8B54}"/>
    <dgm:cxn modelId="{F9E0A7F9-1A9E-4FB0-9B13-2BD210D4717B}" type="presParOf" srcId="{DEC0DA7C-1E49-4C09-A9A2-DB4CB7F572E5}" destId="{D7409E37-4BF4-47A0-9726-2A5643C307E7}" srcOrd="0" destOrd="0" presId="urn:microsoft.com/office/officeart/2018/2/layout/IconVerticalSolidList"/>
    <dgm:cxn modelId="{B439E887-F03F-4BC3-BE82-DEACBAAB275F}" type="presParOf" srcId="{D7409E37-4BF4-47A0-9726-2A5643C307E7}" destId="{D02C8582-132B-4A4D-B9FA-A1C0F3883C74}" srcOrd="0" destOrd="0" presId="urn:microsoft.com/office/officeart/2018/2/layout/IconVerticalSolidList"/>
    <dgm:cxn modelId="{06BE8836-7CBB-4CA7-A756-12EF0C5EF1F6}" type="presParOf" srcId="{D7409E37-4BF4-47A0-9726-2A5643C307E7}" destId="{2133039D-40A4-432D-8EC8-54E9C4EAAC3E}" srcOrd="1" destOrd="0" presId="urn:microsoft.com/office/officeart/2018/2/layout/IconVerticalSolidList"/>
    <dgm:cxn modelId="{F810E433-2921-4127-8BEA-91BD388A5D3E}" type="presParOf" srcId="{D7409E37-4BF4-47A0-9726-2A5643C307E7}" destId="{452A1C49-9A59-4C2D-8E51-1A03A0170D46}" srcOrd="2" destOrd="0" presId="urn:microsoft.com/office/officeart/2018/2/layout/IconVerticalSolidList"/>
    <dgm:cxn modelId="{4620A0E9-957A-46CA-94DF-0D085C355A6D}" type="presParOf" srcId="{D7409E37-4BF4-47A0-9726-2A5643C307E7}" destId="{51E438D6-85A9-40A3-9FEF-C45DF2E60E5D}" srcOrd="3" destOrd="0" presId="urn:microsoft.com/office/officeart/2018/2/layout/IconVerticalSolidList"/>
    <dgm:cxn modelId="{92219E6A-2C1B-40E7-BADE-8E8B20FAADD6}" type="presParOf" srcId="{DEC0DA7C-1E49-4C09-A9A2-DB4CB7F572E5}" destId="{151C2ADB-98CE-4D90-83C7-EB7C6A63B2F4}" srcOrd="1" destOrd="0" presId="urn:microsoft.com/office/officeart/2018/2/layout/IconVerticalSolidList"/>
    <dgm:cxn modelId="{B38DC548-C58E-4F9B-A027-DB0E93E31B61}" type="presParOf" srcId="{DEC0DA7C-1E49-4C09-A9A2-DB4CB7F572E5}" destId="{000D669A-E0F6-4A67-90FB-A6E84D7E5079}" srcOrd="2" destOrd="0" presId="urn:microsoft.com/office/officeart/2018/2/layout/IconVerticalSolidList"/>
    <dgm:cxn modelId="{5289ABC0-62C8-4E43-BD51-4CBAA8AFEB86}" type="presParOf" srcId="{000D669A-E0F6-4A67-90FB-A6E84D7E5079}" destId="{09E77058-3093-46BF-9E26-4215BC2817AD}" srcOrd="0" destOrd="0" presId="urn:microsoft.com/office/officeart/2018/2/layout/IconVerticalSolidList"/>
    <dgm:cxn modelId="{86339A84-6740-40B6-97B0-84D95727D9B5}" type="presParOf" srcId="{000D669A-E0F6-4A67-90FB-A6E84D7E5079}" destId="{C5BA086E-BC42-49B9-99AA-118F2FE6D724}" srcOrd="1" destOrd="0" presId="urn:microsoft.com/office/officeart/2018/2/layout/IconVerticalSolidList"/>
    <dgm:cxn modelId="{372649F2-8F51-4C94-82B1-0552F2485E29}" type="presParOf" srcId="{000D669A-E0F6-4A67-90FB-A6E84D7E5079}" destId="{0D98C4EE-9FBE-4387-BF3F-4C5B83724FC8}" srcOrd="2" destOrd="0" presId="urn:microsoft.com/office/officeart/2018/2/layout/IconVerticalSolidList"/>
    <dgm:cxn modelId="{38D31342-AB13-475A-835C-827B26BA2B33}" type="presParOf" srcId="{000D669A-E0F6-4A67-90FB-A6E84D7E5079}" destId="{2A2F3D01-5F42-47E8-BE8B-C34AE6052121}" srcOrd="3" destOrd="0" presId="urn:microsoft.com/office/officeart/2018/2/layout/IconVerticalSolidList"/>
    <dgm:cxn modelId="{E67D3C43-F450-488D-8F78-D65207526EB1}" type="presParOf" srcId="{DEC0DA7C-1E49-4C09-A9A2-DB4CB7F572E5}" destId="{DFD2A81F-20B8-4C33-994D-EDB541124C2E}" srcOrd="3" destOrd="0" presId="urn:microsoft.com/office/officeart/2018/2/layout/IconVerticalSolidList"/>
    <dgm:cxn modelId="{E3808FA4-FD9B-4B9B-9350-1335D26E6772}" type="presParOf" srcId="{DEC0DA7C-1E49-4C09-A9A2-DB4CB7F572E5}" destId="{7507F984-295F-4EF8-A1C4-3A73FAFD900C}" srcOrd="4" destOrd="0" presId="urn:microsoft.com/office/officeart/2018/2/layout/IconVerticalSolidList"/>
    <dgm:cxn modelId="{70D681A4-9537-4F99-B5E6-4E32267E1B19}" type="presParOf" srcId="{7507F984-295F-4EF8-A1C4-3A73FAFD900C}" destId="{BA4C708A-91FD-43A3-8C30-304BE12106AD}" srcOrd="0" destOrd="0" presId="urn:microsoft.com/office/officeart/2018/2/layout/IconVerticalSolidList"/>
    <dgm:cxn modelId="{079C23BB-28DD-4F69-877B-1544F9DA4FFD}" type="presParOf" srcId="{7507F984-295F-4EF8-A1C4-3A73FAFD900C}" destId="{A809A861-1AB0-458F-8907-700799BEEDCD}" srcOrd="1" destOrd="0" presId="urn:microsoft.com/office/officeart/2018/2/layout/IconVerticalSolidList"/>
    <dgm:cxn modelId="{E666370D-7814-40B2-97A1-831BE98E7DA0}" type="presParOf" srcId="{7507F984-295F-4EF8-A1C4-3A73FAFD900C}" destId="{C2FA8681-5E57-4F67-AC2C-EB3885EE4E19}" srcOrd="2" destOrd="0" presId="urn:microsoft.com/office/officeart/2018/2/layout/IconVerticalSolidList"/>
    <dgm:cxn modelId="{85974E44-38B9-4B79-B06A-7169742CD54B}" type="presParOf" srcId="{7507F984-295F-4EF8-A1C4-3A73FAFD900C}" destId="{74992165-9F46-45DC-A1C4-B5F01D10560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ACB94A-6E71-4427-9FE0-A9E0A222E45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4FCF1A7-4A48-445A-A357-4ACE3FB7A084}">
      <dgm:prSet/>
      <dgm:spPr/>
      <dgm:t>
        <a:bodyPr/>
        <a:lstStyle/>
        <a:p>
          <a:r>
            <a:rPr lang="en-US" b="0" i="0"/>
            <a:t>Can provide for infrastructure for the land streets and roads; street and road drainage; land drainage; water, wastewater, and other utility systems</a:t>
          </a:r>
          <a:endParaRPr lang="en-US"/>
        </a:p>
      </dgm:t>
    </dgm:pt>
    <dgm:pt modelId="{A956D76F-5C6D-489D-BBC2-93D73FCEB3D2}" type="parTrans" cxnId="{E0775E9C-33F3-47A7-93A6-58500C43B240}">
      <dgm:prSet/>
      <dgm:spPr/>
      <dgm:t>
        <a:bodyPr/>
        <a:lstStyle/>
        <a:p>
          <a:endParaRPr lang="en-US"/>
        </a:p>
      </dgm:t>
    </dgm:pt>
    <dgm:pt modelId="{E1C573DF-6560-4A26-91E2-46F61CE9851F}" type="sibTrans" cxnId="{E0775E9C-33F3-47A7-93A6-58500C43B240}">
      <dgm:prSet/>
      <dgm:spPr/>
      <dgm:t>
        <a:bodyPr/>
        <a:lstStyle/>
        <a:p>
          <a:endParaRPr lang="en-US"/>
        </a:p>
      </dgm:t>
    </dgm:pt>
    <dgm:pt modelId="{74ABB24C-E06B-4C13-B2E7-87E0D72D47E2}">
      <dgm:prSet/>
      <dgm:spPr/>
      <dgm:t>
        <a:bodyPr/>
        <a:lstStyle/>
        <a:p>
          <a:r>
            <a:rPr lang="en-US" b="0" i="0"/>
            <a:t>Can authorize enforcement of environmental regulations</a:t>
          </a:r>
          <a:endParaRPr lang="en-US"/>
        </a:p>
      </dgm:t>
    </dgm:pt>
    <dgm:pt modelId="{8DE62281-1499-4764-B7C5-634678DF5151}" type="parTrans" cxnId="{0B45C5AB-B237-4A7D-98B1-C89077634C2B}">
      <dgm:prSet/>
      <dgm:spPr/>
      <dgm:t>
        <a:bodyPr/>
        <a:lstStyle/>
        <a:p>
          <a:endParaRPr lang="en-US"/>
        </a:p>
      </dgm:t>
    </dgm:pt>
    <dgm:pt modelId="{520B55BE-5758-43F3-9715-1EF239074CE8}" type="sibTrans" cxnId="{0B45C5AB-B237-4A7D-98B1-C89077634C2B}">
      <dgm:prSet/>
      <dgm:spPr/>
      <dgm:t>
        <a:bodyPr/>
        <a:lstStyle/>
        <a:p>
          <a:endParaRPr lang="en-US"/>
        </a:p>
      </dgm:t>
    </dgm:pt>
    <dgm:pt modelId="{F0EE6B2D-36AB-4556-BF4A-42439C183E28}">
      <dgm:prSet/>
      <dgm:spPr/>
      <dgm:t>
        <a:bodyPr/>
        <a:lstStyle/>
        <a:p>
          <a:r>
            <a:rPr lang="en-US" b="0" i="0"/>
            <a:t>Can specify the uses and development of the land before and after annexation, if annexation is agreed to by the parties</a:t>
          </a:r>
          <a:endParaRPr lang="en-US"/>
        </a:p>
      </dgm:t>
    </dgm:pt>
    <dgm:pt modelId="{117EB96C-864D-43F1-A754-8D1F239493DA}" type="parTrans" cxnId="{08077688-1774-48AB-9536-172B1DD44561}">
      <dgm:prSet/>
      <dgm:spPr/>
      <dgm:t>
        <a:bodyPr/>
        <a:lstStyle/>
        <a:p>
          <a:endParaRPr lang="en-US"/>
        </a:p>
      </dgm:t>
    </dgm:pt>
    <dgm:pt modelId="{592E0291-9DBC-41E6-BC68-4523A8F572C8}" type="sibTrans" cxnId="{08077688-1774-48AB-9536-172B1DD44561}">
      <dgm:prSet/>
      <dgm:spPr/>
      <dgm:t>
        <a:bodyPr/>
        <a:lstStyle/>
        <a:p>
          <a:endParaRPr lang="en-US"/>
        </a:p>
      </dgm:t>
    </dgm:pt>
    <dgm:pt modelId="{74A2D8DE-B79F-430B-8278-AB6FC8BA50DB}">
      <dgm:prSet/>
      <dgm:spPr/>
      <dgm:t>
        <a:bodyPr/>
        <a:lstStyle/>
        <a:p>
          <a:r>
            <a:rPr lang="en-US" b="0" i="0"/>
            <a:t>Can provide for the annexation of the land as a whole or in parts and to provide for the terms of annexation, if annexation is agreed to by the parties</a:t>
          </a:r>
          <a:endParaRPr lang="en-US"/>
        </a:p>
      </dgm:t>
    </dgm:pt>
    <dgm:pt modelId="{98870609-C768-4820-A598-1123BA2FA5E2}" type="parTrans" cxnId="{AFC95DD2-2ED5-45DB-987D-D83D3683D13E}">
      <dgm:prSet/>
      <dgm:spPr/>
      <dgm:t>
        <a:bodyPr/>
        <a:lstStyle/>
        <a:p>
          <a:endParaRPr lang="en-US"/>
        </a:p>
      </dgm:t>
    </dgm:pt>
    <dgm:pt modelId="{CE8A8C0D-F86F-44B6-BDF9-12D915DBAAD5}" type="sibTrans" cxnId="{AFC95DD2-2ED5-45DB-987D-D83D3683D13E}">
      <dgm:prSet/>
      <dgm:spPr/>
      <dgm:t>
        <a:bodyPr/>
        <a:lstStyle/>
        <a:p>
          <a:endParaRPr lang="en-US"/>
        </a:p>
      </dgm:t>
    </dgm:pt>
    <dgm:pt modelId="{BDA60C3B-3105-4637-8983-D0064B4D52D5}" type="pres">
      <dgm:prSet presAssocID="{46ACB94A-6E71-4427-9FE0-A9E0A222E457}" presName="linear" presStyleCnt="0">
        <dgm:presLayoutVars>
          <dgm:animLvl val="lvl"/>
          <dgm:resizeHandles val="exact"/>
        </dgm:presLayoutVars>
      </dgm:prSet>
      <dgm:spPr/>
      <dgm:t>
        <a:bodyPr/>
        <a:lstStyle/>
        <a:p>
          <a:endParaRPr lang="en-US"/>
        </a:p>
      </dgm:t>
    </dgm:pt>
    <dgm:pt modelId="{F3619DFC-2E39-45BF-8366-1FD2E8C7D5BD}" type="pres">
      <dgm:prSet presAssocID="{E4FCF1A7-4A48-445A-A357-4ACE3FB7A084}" presName="parentText" presStyleLbl="node1" presStyleIdx="0" presStyleCnt="4">
        <dgm:presLayoutVars>
          <dgm:chMax val="0"/>
          <dgm:bulletEnabled val="1"/>
        </dgm:presLayoutVars>
      </dgm:prSet>
      <dgm:spPr/>
      <dgm:t>
        <a:bodyPr/>
        <a:lstStyle/>
        <a:p>
          <a:endParaRPr lang="en-US"/>
        </a:p>
      </dgm:t>
    </dgm:pt>
    <dgm:pt modelId="{A19850C1-3F4C-4C16-8EC5-FCED66913F90}" type="pres">
      <dgm:prSet presAssocID="{E1C573DF-6560-4A26-91E2-46F61CE9851F}" presName="spacer" presStyleCnt="0"/>
      <dgm:spPr/>
    </dgm:pt>
    <dgm:pt modelId="{BC98C5EF-AA80-4E84-85DA-6D5AF65531EC}" type="pres">
      <dgm:prSet presAssocID="{74ABB24C-E06B-4C13-B2E7-87E0D72D47E2}" presName="parentText" presStyleLbl="node1" presStyleIdx="1" presStyleCnt="4">
        <dgm:presLayoutVars>
          <dgm:chMax val="0"/>
          <dgm:bulletEnabled val="1"/>
        </dgm:presLayoutVars>
      </dgm:prSet>
      <dgm:spPr/>
      <dgm:t>
        <a:bodyPr/>
        <a:lstStyle/>
        <a:p>
          <a:endParaRPr lang="en-US"/>
        </a:p>
      </dgm:t>
    </dgm:pt>
    <dgm:pt modelId="{E6B4C881-3EC1-45AE-AF53-585CA5AA1003}" type="pres">
      <dgm:prSet presAssocID="{520B55BE-5758-43F3-9715-1EF239074CE8}" presName="spacer" presStyleCnt="0"/>
      <dgm:spPr/>
    </dgm:pt>
    <dgm:pt modelId="{2B385236-D609-4123-BF11-7B1CFE657176}" type="pres">
      <dgm:prSet presAssocID="{F0EE6B2D-36AB-4556-BF4A-42439C183E28}" presName="parentText" presStyleLbl="node1" presStyleIdx="2" presStyleCnt="4">
        <dgm:presLayoutVars>
          <dgm:chMax val="0"/>
          <dgm:bulletEnabled val="1"/>
        </dgm:presLayoutVars>
      </dgm:prSet>
      <dgm:spPr/>
      <dgm:t>
        <a:bodyPr/>
        <a:lstStyle/>
        <a:p>
          <a:endParaRPr lang="en-US"/>
        </a:p>
      </dgm:t>
    </dgm:pt>
    <dgm:pt modelId="{1B7D38EE-412F-44C5-A193-5CF08AE9449F}" type="pres">
      <dgm:prSet presAssocID="{592E0291-9DBC-41E6-BC68-4523A8F572C8}" presName="spacer" presStyleCnt="0"/>
      <dgm:spPr/>
    </dgm:pt>
    <dgm:pt modelId="{09B42258-D81D-44A7-87B5-F306FF156B0B}" type="pres">
      <dgm:prSet presAssocID="{74A2D8DE-B79F-430B-8278-AB6FC8BA50DB}" presName="parentText" presStyleLbl="node1" presStyleIdx="3" presStyleCnt="4">
        <dgm:presLayoutVars>
          <dgm:chMax val="0"/>
          <dgm:bulletEnabled val="1"/>
        </dgm:presLayoutVars>
      </dgm:prSet>
      <dgm:spPr/>
      <dgm:t>
        <a:bodyPr/>
        <a:lstStyle/>
        <a:p>
          <a:endParaRPr lang="en-US"/>
        </a:p>
      </dgm:t>
    </dgm:pt>
  </dgm:ptLst>
  <dgm:cxnLst>
    <dgm:cxn modelId="{0B45C5AB-B237-4A7D-98B1-C89077634C2B}" srcId="{46ACB94A-6E71-4427-9FE0-A9E0A222E457}" destId="{74ABB24C-E06B-4C13-B2E7-87E0D72D47E2}" srcOrd="1" destOrd="0" parTransId="{8DE62281-1499-4764-B7C5-634678DF5151}" sibTransId="{520B55BE-5758-43F3-9715-1EF239074CE8}"/>
    <dgm:cxn modelId="{AFC95DD2-2ED5-45DB-987D-D83D3683D13E}" srcId="{46ACB94A-6E71-4427-9FE0-A9E0A222E457}" destId="{74A2D8DE-B79F-430B-8278-AB6FC8BA50DB}" srcOrd="3" destOrd="0" parTransId="{98870609-C768-4820-A598-1123BA2FA5E2}" sibTransId="{CE8A8C0D-F86F-44B6-BDF9-12D915DBAAD5}"/>
    <dgm:cxn modelId="{C8981366-3640-48C9-8E65-DD03D75CB30B}" type="presOf" srcId="{E4FCF1A7-4A48-445A-A357-4ACE3FB7A084}" destId="{F3619DFC-2E39-45BF-8366-1FD2E8C7D5BD}" srcOrd="0" destOrd="0" presId="urn:microsoft.com/office/officeart/2005/8/layout/vList2"/>
    <dgm:cxn modelId="{E0775E9C-33F3-47A7-93A6-58500C43B240}" srcId="{46ACB94A-6E71-4427-9FE0-A9E0A222E457}" destId="{E4FCF1A7-4A48-445A-A357-4ACE3FB7A084}" srcOrd="0" destOrd="0" parTransId="{A956D76F-5C6D-489D-BBC2-93D73FCEB3D2}" sibTransId="{E1C573DF-6560-4A26-91E2-46F61CE9851F}"/>
    <dgm:cxn modelId="{18CF7AF2-C48B-4676-A08E-5B2535352BD0}" type="presOf" srcId="{74ABB24C-E06B-4C13-B2E7-87E0D72D47E2}" destId="{BC98C5EF-AA80-4E84-85DA-6D5AF65531EC}" srcOrd="0" destOrd="0" presId="urn:microsoft.com/office/officeart/2005/8/layout/vList2"/>
    <dgm:cxn modelId="{F5A3490F-6A39-4BE1-AC54-49638D7F158F}" type="presOf" srcId="{46ACB94A-6E71-4427-9FE0-A9E0A222E457}" destId="{BDA60C3B-3105-4637-8983-D0064B4D52D5}" srcOrd="0" destOrd="0" presId="urn:microsoft.com/office/officeart/2005/8/layout/vList2"/>
    <dgm:cxn modelId="{C6FE3F35-9692-4DBF-8377-6934A9A52F55}" type="presOf" srcId="{74A2D8DE-B79F-430B-8278-AB6FC8BA50DB}" destId="{09B42258-D81D-44A7-87B5-F306FF156B0B}" srcOrd="0" destOrd="0" presId="urn:microsoft.com/office/officeart/2005/8/layout/vList2"/>
    <dgm:cxn modelId="{08077688-1774-48AB-9536-172B1DD44561}" srcId="{46ACB94A-6E71-4427-9FE0-A9E0A222E457}" destId="{F0EE6B2D-36AB-4556-BF4A-42439C183E28}" srcOrd="2" destOrd="0" parTransId="{117EB96C-864D-43F1-A754-8D1F239493DA}" sibTransId="{592E0291-9DBC-41E6-BC68-4523A8F572C8}"/>
    <dgm:cxn modelId="{F97F9440-96D3-4A49-9089-527F507CA04A}" type="presOf" srcId="{F0EE6B2D-36AB-4556-BF4A-42439C183E28}" destId="{2B385236-D609-4123-BF11-7B1CFE657176}" srcOrd="0" destOrd="0" presId="urn:microsoft.com/office/officeart/2005/8/layout/vList2"/>
    <dgm:cxn modelId="{0CC5627B-08BF-406D-B610-5C6D49DC0F74}" type="presParOf" srcId="{BDA60C3B-3105-4637-8983-D0064B4D52D5}" destId="{F3619DFC-2E39-45BF-8366-1FD2E8C7D5BD}" srcOrd="0" destOrd="0" presId="urn:microsoft.com/office/officeart/2005/8/layout/vList2"/>
    <dgm:cxn modelId="{E5DC5CAF-A267-4A63-BCD0-1BDA6256A720}" type="presParOf" srcId="{BDA60C3B-3105-4637-8983-D0064B4D52D5}" destId="{A19850C1-3F4C-4C16-8EC5-FCED66913F90}" srcOrd="1" destOrd="0" presId="urn:microsoft.com/office/officeart/2005/8/layout/vList2"/>
    <dgm:cxn modelId="{33C97FBE-C476-48CA-8E33-7D3656F6D852}" type="presParOf" srcId="{BDA60C3B-3105-4637-8983-D0064B4D52D5}" destId="{BC98C5EF-AA80-4E84-85DA-6D5AF65531EC}" srcOrd="2" destOrd="0" presId="urn:microsoft.com/office/officeart/2005/8/layout/vList2"/>
    <dgm:cxn modelId="{DC932799-BCEB-41A1-BC79-64FA70C45905}" type="presParOf" srcId="{BDA60C3B-3105-4637-8983-D0064B4D52D5}" destId="{E6B4C881-3EC1-45AE-AF53-585CA5AA1003}" srcOrd="3" destOrd="0" presId="urn:microsoft.com/office/officeart/2005/8/layout/vList2"/>
    <dgm:cxn modelId="{B4676A0C-CE0D-46FD-B826-0BC6B3871723}" type="presParOf" srcId="{BDA60C3B-3105-4637-8983-D0064B4D52D5}" destId="{2B385236-D609-4123-BF11-7B1CFE657176}" srcOrd="4" destOrd="0" presId="urn:microsoft.com/office/officeart/2005/8/layout/vList2"/>
    <dgm:cxn modelId="{EA8CF444-7453-4FB1-BCC3-0A256D532FD9}" type="presParOf" srcId="{BDA60C3B-3105-4637-8983-D0064B4D52D5}" destId="{1B7D38EE-412F-44C5-A193-5CF08AE9449F}" srcOrd="5" destOrd="0" presId="urn:microsoft.com/office/officeart/2005/8/layout/vList2"/>
    <dgm:cxn modelId="{579732A4-B2A8-486A-923A-D1A54DD4216A}" type="presParOf" srcId="{BDA60C3B-3105-4637-8983-D0064B4D52D5}" destId="{09B42258-D81D-44A7-87B5-F306FF156B0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1DD384-DE43-40EA-9A8E-D0C0A6993158}"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7DF8C008-F102-4AA9-B0F5-2527D6F1733D}">
      <dgm:prSet custT="1"/>
      <dgm:spPr/>
      <dgm:t>
        <a:bodyPr/>
        <a:lstStyle/>
        <a:p>
          <a:r>
            <a:rPr lang="en-US" sz="1800" dirty="0"/>
            <a:t>Verify that the property that would be subject to the Development Agreement is within an area identified for future growth in your Comprehensive Plan</a:t>
          </a:r>
        </a:p>
      </dgm:t>
    </dgm:pt>
    <dgm:pt modelId="{160C8C07-04E1-4403-A9E6-5984E8A4816F}" type="parTrans" cxnId="{7E558AFC-7F8C-4DDE-96C6-26842D559124}">
      <dgm:prSet/>
      <dgm:spPr/>
      <dgm:t>
        <a:bodyPr/>
        <a:lstStyle/>
        <a:p>
          <a:endParaRPr lang="en-US"/>
        </a:p>
      </dgm:t>
    </dgm:pt>
    <dgm:pt modelId="{0588695A-695A-4CEB-A3AE-C45F9F6B5256}" type="sibTrans" cxnId="{7E558AFC-7F8C-4DDE-96C6-26842D559124}">
      <dgm:prSet phldrT="1" phldr="0"/>
      <dgm:spPr/>
      <dgm:t>
        <a:bodyPr/>
        <a:lstStyle/>
        <a:p>
          <a:r>
            <a:rPr lang="en-US"/>
            <a:t>1</a:t>
          </a:r>
        </a:p>
      </dgm:t>
    </dgm:pt>
    <dgm:pt modelId="{3639417D-B1D3-4775-B4CD-1D0A685F69C5}">
      <dgm:prSet custT="1"/>
      <dgm:spPr/>
      <dgm:t>
        <a:bodyPr/>
        <a:lstStyle/>
        <a:p>
          <a:r>
            <a:rPr lang="en-US" sz="1800" dirty="0"/>
            <a:t>Verify that, if ultimately annexed, your utilities have the capacity to support any development anticipated</a:t>
          </a:r>
        </a:p>
      </dgm:t>
    </dgm:pt>
    <dgm:pt modelId="{C83C74AA-A8CE-4755-BC24-D936DD0D6AD8}" type="parTrans" cxnId="{4555EE98-51F0-4DAA-A2A2-ECB634857A4A}">
      <dgm:prSet/>
      <dgm:spPr/>
      <dgm:t>
        <a:bodyPr/>
        <a:lstStyle/>
        <a:p>
          <a:endParaRPr lang="en-US"/>
        </a:p>
      </dgm:t>
    </dgm:pt>
    <dgm:pt modelId="{0469D707-8E71-40C6-82A0-7025BF8D60B1}" type="sibTrans" cxnId="{4555EE98-51F0-4DAA-A2A2-ECB634857A4A}">
      <dgm:prSet phldrT="2" phldr="0"/>
      <dgm:spPr/>
      <dgm:t>
        <a:bodyPr/>
        <a:lstStyle/>
        <a:p>
          <a:r>
            <a:rPr lang="en-US"/>
            <a:t>2</a:t>
          </a:r>
        </a:p>
      </dgm:t>
    </dgm:pt>
    <dgm:pt modelId="{8A89F91A-BD32-474F-A43D-819734A1D0DC}">
      <dgm:prSet custT="1"/>
      <dgm:spPr/>
      <dgm:t>
        <a:bodyPr/>
        <a:lstStyle/>
        <a:p>
          <a:r>
            <a:rPr lang="en-US" sz="1800" dirty="0"/>
            <a:t>Structure the Development Agreement to make certain that, if annexed and implemented, the final development of the parcel will be compatible and result in supportable planned growth for the area</a:t>
          </a:r>
        </a:p>
      </dgm:t>
    </dgm:pt>
    <dgm:pt modelId="{E6CEEDA5-5DD8-4F9B-BBE8-DECAADA30F02}" type="parTrans" cxnId="{81F1053C-F571-466A-AB2E-C86D72FA5D85}">
      <dgm:prSet/>
      <dgm:spPr/>
      <dgm:t>
        <a:bodyPr/>
        <a:lstStyle/>
        <a:p>
          <a:endParaRPr lang="en-US"/>
        </a:p>
      </dgm:t>
    </dgm:pt>
    <dgm:pt modelId="{2826438E-0F2B-42E7-88FD-9C33676415A9}" type="sibTrans" cxnId="{81F1053C-F571-466A-AB2E-C86D72FA5D85}">
      <dgm:prSet phldrT="3" phldr="0"/>
      <dgm:spPr/>
      <dgm:t>
        <a:bodyPr/>
        <a:lstStyle/>
        <a:p>
          <a:r>
            <a:rPr lang="en-US"/>
            <a:t>3</a:t>
          </a:r>
        </a:p>
      </dgm:t>
    </dgm:pt>
    <dgm:pt modelId="{69DAAC90-0474-41B2-9CB1-1C9B59D2BD3B}" type="pres">
      <dgm:prSet presAssocID="{971DD384-DE43-40EA-9A8E-D0C0A6993158}" presName="Name0" presStyleCnt="0">
        <dgm:presLayoutVars>
          <dgm:animLvl val="lvl"/>
          <dgm:resizeHandles val="exact"/>
        </dgm:presLayoutVars>
      </dgm:prSet>
      <dgm:spPr/>
      <dgm:t>
        <a:bodyPr/>
        <a:lstStyle/>
        <a:p>
          <a:endParaRPr lang="en-US"/>
        </a:p>
      </dgm:t>
    </dgm:pt>
    <dgm:pt modelId="{2BB96397-80B8-493F-BF13-A407DBA3F610}" type="pres">
      <dgm:prSet presAssocID="{7DF8C008-F102-4AA9-B0F5-2527D6F1733D}" presName="compositeNode" presStyleCnt="0">
        <dgm:presLayoutVars>
          <dgm:bulletEnabled val="1"/>
        </dgm:presLayoutVars>
      </dgm:prSet>
      <dgm:spPr/>
    </dgm:pt>
    <dgm:pt modelId="{B4961D65-4C61-4331-AE4D-84710E5765BB}" type="pres">
      <dgm:prSet presAssocID="{7DF8C008-F102-4AA9-B0F5-2527D6F1733D}" presName="bgRect" presStyleLbl="bgAccFollowNode1" presStyleIdx="0" presStyleCnt="3"/>
      <dgm:spPr/>
      <dgm:t>
        <a:bodyPr/>
        <a:lstStyle/>
        <a:p>
          <a:endParaRPr lang="en-US"/>
        </a:p>
      </dgm:t>
    </dgm:pt>
    <dgm:pt modelId="{DE39ED62-1A3F-41A3-B4CA-2987C44FCDB7}" type="pres">
      <dgm:prSet presAssocID="{0588695A-695A-4CEB-A3AE-C45F9F6B5256}" presName="sibTransNodeCircle" presStyleLbl="alignNode1" presStyleIdx="0" presStyleCnt="6">
        <dgm:presLayoutVars>
          <dgm:chMax val="0"/>
          <dgm:bulletEnabled/>
        </dgm:presLayoutVars>
      </dgm:prSet>
      <dgm:spPr/>
      <dgm:t>
        <a:bodyPr/>
        <a:lstStyle/>
        <a:p>
          <a:endParaRPr lang="en-US"/>
        </a:p>
      </dgm:t>
    </dgm:pt>
    <dgm:pt modelId="{53429C93-049F-4398-B930-FD7EDD7CC4DA}" type="pres">
      <dgm:prSet presAssocID="{7DF8C008-F102-4AA9-B0F5-2527D6F1733D}" presName="bottomLine" presStyleLbl="alignNode1" presStyleIdx="1" presStyleCnt="6">
        <dgm:presLayoutVars/>
      </dgm:prSet>
      <dgm:spPr/>
    </dgm:pt>
    <dgm:pt modelId="{E4A6392A-745B-4B5E-8777-48E0091C847F}" type="pres">
      <dgm:prSet presAssocID="{7DF8C008-F102-4AA9-B0F5-2527D6F1733D}" presName="nodeText" presStyleLbl="bgAccFollowNode1" presStyleIdx="0" presStyleCnt="3">
        <dgm:presLayoutVars>
          <dgm:bulletEnabled val="1"/>
        </dgm:presLayoutVars>
      </dgm:prSet>
      <dgm:spPr/>
      <dgm:t>
        <a:bodyPr/>
        <a:lstStyle/>
        <a:p>
          <a:endParaRPr lang="en-US"/>
        </a:p>
      </dgm:t>
    </dgm:pt>
    <dgm:pt modelId="{98ADCD79-1CF6-4523-9BCE-8A5ED6A8A0BA}" type="pres">
      <dgm:prSet presAssocID="{0588695A-695A-4CEB-A3AE-C45F9F6B5256}" presName="sibTrans" presStyleCnt="0"/>
      <dgm:spPr/>
    </dgm:pt>
    <dgm:pt modelId="{7CAAD024-CC24-4E7F-B07D-E1862A81F3E0}" type="pres">
      <dgm:prSet presAssocID="{3639417D-B1D3-4775-B4CD-1D0A685F69C5}" presName="compositeNode" presStyleCnt="0">
        <dgm:presLayoutVars>
          <dgm:bulletEnabled val="1"/>
        </dgm:presLayoutVars>
      </dgm:prSet>
      <dgm:spPr/>
    </dgm:pt>
    <dgm:pt modelId="{DF1BE19A-7CF7-4691-9D66-FB2943D99E4C}" type="pres">
      <dgm:prSet presAssocID="{3639417D-B1D3-4775-B4CD-1D0A685F69C5}" presName="bgRect" presStyleLbl="bgAccFollowNode1" presStyleIdx="1" presStyleCnt="3"/>
      <dgm:spPr/>
      <dgm:t>
        <a:bodyPr/>
        <a:lstStyle/>
        <a:p>
          <a:endParaRPr lang="en-US"/>
        </a:p>
      </dgm:t>
    </dgm:pt>
    <dgm:pt modelId="{A6124605-2782-4E46-9CDB-D2024619E516}" type="pres">
      <dgm:prSet presAssocID="{0469D707-8E71-40C6-82A0-7025BF8D60B1}" presName="sibTransNodeCircle" presStyleLbl="alignNode1" presStyleIdx="2" presStyleCnt="6">
        <dgm:presLayoutVars>
          <dgm:chMax val="0"/>
          <dgm:bulletEnabled/>
        </dgm:presLayoutVars>
      </dgm:prSet>
      <dgm:spPr/>
      <dgm:t>
        <a:bodyPr/>
        <a:lstStyle/>
        <a:p>
          <a:endParaRPr lang="en-US"/>
        </a:p>
      </dgm:t>
    </dgm:pt>
    <dgm:pt modelId="{567CA9AA-20E8-4559-8BF5-B818B2257F48}" type="pres">
      <dgm:prSet presAssocID="{3639417D-B1D3-4775-B4CD-1D0A685F69C5}" presName="bottomLine" presStyleLbl="alignNode1" presStyleIdx="3" presStyleCnt="6">
        <dgm:presLayoutVars/>
      </dgm:prSet>
      <dgm:spPr/>
    </dgm:pt>
    <dgm:pt modelId="{CBFB1A6D-B390-42C5-B7C6-BA47B7331BAB}" type="pres">
      <dgm:prSet presAssocID="{3639417D-B1D3-4775-B4CD-1D0A685F69C5}" presName="nodeText" presStyleLbl="bgAccFollowNode1" presStyleIdx="1" presStyleCnt="3">
        <dgm:presLayoutVars>
          <dgm:bulletEnabled val="1"/>
        </dgm:presLayoutVars>
      </dgm:prSet>
      <dgm:spPr/>
      <dgm:t>
        <a:bodyPr/>
        <a:lstStyle/>
        <a:p>
          <a:endParaRPr lang="en-US"/>
        </a:p>
      </dgm:t>
    </dgm:pt>
    <dgm:pt modelId="{9738BB5F-7456-45A5-92A5-09EE9A0C2C1B}" type="pres">
      <dgm:prSet presAssocID="{0469D707-8E71-40C6-82A0-7025BF8D60B1}" presName="sibTrans" presStyleCnt="0"/>
      <dgm:spPr/>
    </dgm:pt>
    <dgm:pt modelId="{C9F33B62-1F7C-4B9B-B3B4-4F572FDD9C0C}" type="pres">
      <dgm:prSet presAssocID="{8A89F91A-BD32-474F-A43D-819734A1D0DC}" presName="compositeNode" presStyleCnt="0">
        <dgm:presLayoutVars>
          <dgm:bulletEnabled val="1"/>
        </dgm:presLayoutVars>
      </dgm:prSet>
      <dgm:spPr/>
    </dgm:pt>
    <dgm:pt modelId="{0E1EEC6B-238F-4547-964D-B11BAC328211}" type="pres">
      <dgm:prSet presAssocID="{8A89F91A-BD32-474F-A43D-819734A1D0DC}" presName="bgRect" presStyleLbl="bgAccFollowNode1" presStyleIdx="2" presStyleCnt="3"/>
      <dgm:spPr/>
      <dgm:t>
        <a:bodyPr/>
        <a:lstStyle/>
        <a:p>
          <a:endParaRPr lang="en-US"/>
        </a:p>
      </dgm:t>
    </dgm:pt>
    <dgm:pt modelId="{2E2CE86A-AE86-44A9-A244-FAE3A145EAB1}" type="pres">
      <dgm:prSet presAssocID="{2826438E-0F2B-42E7-88FD-9C33676415A9}" presName="sibTransNodeCircle" presStyleLbl="alignNode1" presStyleIdx="4" presStyleCnt="6">
        <dgm:presLayoutVars>
          <dgm:chMax val="0"/>
          <dgm:bulletEnabled/>
        </dgm:presLayoutVars>
      </dgm:prSet>
      <dgm:spPr/>
      <dgm:t>
        <a:bodyPr/>
        <a:lstStyle/>
        <a:p>
          <a:endParaRPr lang="en-US"/>
        </a:p>
      </dgm:t>
    </dgm:pt>
    <dgm:pt modelId="{65DCCAAE-AE7B-44D6-AE54-3DA1A055DA97}" type="pres">
      <dgm:prSet presAssocID="{8A89F91A-BD32-474F-A43D-819734A1D0DC}" presName="bottomLine" presStyleLbl="alignNode1" presStyleIdx="5" presStyleCnt="6">
        <dgm:presLayoutVars/>
      </dgm:prSet>
      <dgm:spPr/>
    </dgm:pt>
    <dgm:pt modelId="{89039780-D64A-45B4-A5DE-1CA99E7BABC4}" type="pres">
      <dgm:prSet presAssocID="{8A89F91A-BD32-474F-A43D-819734A1D0DC}" presName="nodeText" presStyleLbl="bgAccFollowNode1" presStyleIdx="2" presStyleCnt="3">
        <dgm:presLayoutVars>
          <dgm:bulletEnabled val="1"/>
        </dgm:presLayoutVars>
      </dgm:prSet>
      <dgm:spPr/>
      <dgm:t>
        <a:bodyPr/>
        <a:lstStyle/>
        <a:p>
          <a:endParaRPr lang="en-US"/>
        </a:p>
      </dgm:t>
    </dgm:pt>
  </dgm:ptLst>
  <dgm:cxnLst>
    <dgm:cxn modelId="{7C3615AE-946B-4B08-8D0E-D43FA8713AED}" type="presOf" srcId="{7DF8C008-F102-4AA9-B0F5-2527D6F1733D}" destId="{B4961D65-4C61-4331-AE4D-84710E5765BB}" srcOrd="0" destOrd="0" presId="urn:microsoft.com/office/officeart/2016/7/layout/BasicLinearProcessNumbered"/>
    <dgm:cxn modelId="{FDEBA805-60C3-461C-A528-2A217CE418E2}" type="presOf" srcId="{971DD384-DE43-40EA-9A8E-D0C0A6993158}" destId="{69DAAC90-0474-41B2-9CB1-1C9B59D2BD3B}" srcOrd="0" destOrd="0" presId="urn:microsoft.com/office/officeart/2016/7/layout/BasicLinearProcessNumbered"/>
    <dgm:cxn modelId="{FD67844F-D0B8-48D5-A4D0-65C96A4A39FB}" type="presOf" srcId="{2826438E-0F2B-42E7-88FD-9C33676415A9}" destId="{2E2CE86A-AE86-44A9-A244-FAE3A145EAB1}" srcOrd="0" destOrd="0" presId="urn:microsoft.com/office/officeart/2016/7/layout/BasicLinearProcessNumbered"/>
    <dgm:cxn modelId="{0A68C6C7-3143-42D4-ADF0-D9910B3A94BA}" type="presOf" srcId="{7DF8C008-F102-4AA9-B0F5-2527D6F1733D}" destId="{E4A6392A-745B-4B5E-8777-48E0091C847F}" srcOrd="1" destOrd="0" presId="urn:microsoft.com/office/officeart/2016/7/layout/BasicLinearProcessNumbered"/>
    <dgm:cxn modelId="{E6DA4A8B-E4EE-4016-8BC6-AA0975DF93E1}" type="presOf" srcId="{8A89F91A-BD32-474F-A43D-819734A1D0DC}" destId="{0E1EEC6B-238F-4547-964D-B11BAC328211}" srcOrd="0" destOrd="0" presId="urn:microsoft.com/office/officeart/2016/7/layout/BasicLinearProcessNumbered"/>
    <dgm:cxn modelId="{61A5F165-A640-41FA-AA90-2B7650C1E82D}" type="presOf" srcId="{0588695A-695A-4CEB-A3AE-C45F9F6B5256}" destId="{DE39ED62-1A3F-41A3-B4CA-2987C44FCDB7}" srcOrd="0" destOrd="0" presId="urn:microsoft.com/office/officeart/2016/7/layout/BasicLinearProcessNumbered"/>
    <dgm:cxn modelId="{4555EE98-51F0-4DAA-A2A2-ECB634857A4A}" srcId="{971DD384-DE43-40EA-9A8E-D0C0A6993158}" destId="{3639417D-B1D3-4775-B4CD-1D0A685F69C5}" srcOrd="1" destOrd="0" parTransId="{C83C74AA-A8CE-4755-BC24-D936DD0D6AD8}" sibTransId="{0469D707-8E71-40C6-82A0-7025BF8D60B1}"/>
    <dgm:cxn modelId="{81F1053C-F571-466A-AB2E-C86D72FA5D85}" srcId="{971DD384-DE43-40EA-9A8E-D0C0A6993158}" destId="{8A89F91A-BD32-474F-A43D-819734A1D0DC}" srcOrd="2" destOrd="0" parTransId="{E6CEEDA5-5DD8-4F9B-BBE8-DECAADA30F02}" sibTransId="{2826438E-0F2B-42E7-88FD-9C33676415A9}"/>
    <dgm:cxn modelId="{2625D70E-DAA7-46DC-9DAF-AA1888E7D7FC}" type="presOf" srcId="{8A89F91A-BD32-474F-A43D-819734A1D0DC}" destId="{89039780-D64A-45B4-A5DE-1CA99E7BABC4}" srcOrd="1" destOrd="0" presId="urn:microsoft.com/office/officeart/2016/7/layout/BasicLinearProcessNumbered"/>
    <dgm:cxn modelId="{BA4F73BD-D5F5-4CF2-8152-889322E3CF08}" type="presOf" srcId="{3639417D-B1D3-4775-B4CD-1D0A685F69C5}" destId="{DF1BE19A-7CF7-4691-9D66-FB2943D99E4C}" srcOrd="0" destOrd="0" presId="urn:microsoft.com/office/officeart/2016/7/layout/BasicLinearProcessNumbered"/>
    <dgm:cxn modelId="{A611EC03-E5F8-4EB4-A507-B87E67C11314}" type="presOf" srcId="{3639417D-B1D3-4775-B4CD-1D0A685F69C5}" destId="{CBFB1A6D-B390-42C5-B7C6-BA47B7331BAB}" srcOrd="1" destOrd="0" presId="urn:microsoft.com/office/officeart/2016/7/layout/BasicLinearProcessNumbered"/>
    <dgm:cxn modelId="{7E558AFC-7F8C-4DDE-96C6-26842D559124}" srcId="{971DD384-DE43-40EA-9A8E-D0C0A6993158}" destId="{7DF8C008-F102-4AA9-B0F5-2527D6F1733D}" srcOrd="0" destOrd="0" parTransId="{160C8C07-04E1-4403-A9E6-5984E8A4816F}" sibTransId="{0588695A-695A-4CEB-A3AE-C45F9F6B5256}"/>
    <dgm:cxn modelId="{DE3447CC-B00A-4378-A150-FC812274F06F}" type="presOf" srcId="{0469D707-8E71-40C6-82A0-7025BF8D60B1}" destId="{A6124605-2782-4E46-9CDB-D2024619E516}" srcOrd="0" destOrd="0" presId="urn:microsoft.com/office/officeart/2016/7/layout/BasicLinearProcessNumbered"/>
    <dgm:cxn modelId="{90513DED-2EDC-4C5B-A6CB-BAC6F9E16F42}" type="presParOf" srcId="{69DAAC90-0474-41B2-9CB1-1C9B59D2BD3B}" destId="{2BB96397-80B8-493F-BF13-A407DBA3F610}" srcOrd="0" destOrd="0" presId="urn:microsoft.com/office/officeart/2016/7/layout/BasicLinearProcessNumbered"/>
    <dgm:cxn modelId="{1A6B481F-D1E4-4080-81A8-18993D1BF076}" type="presParOf" srcId="{2BB96397-80B8-493F-BF13-A407DBA3F610}" destId="{B4961D65-4C61-4331-AE4D-84710E5765BB}" srcOrd="0" destOrd="0" presId="urn:microsoft.com/office/officeart/2016/7/layout/BasicLinearProcessNumbered"/>
    <dgm:cxn modelId="{5DD516DA-CB3C-4B79-AA7F-61208F63B0C4}" type="presParOf" srcId="{2BB96397-80B8-493F-BF13-A407DBA3F610}" destId="{DE39ED62-1A3F-41A3-B4CA-2987C44FCDB7}" srcOrd="1" destOrd="0" presId="urn:microsoft.com/office/officeart/2016/7/layout/BasicLinearProcessNumbered"/>
    <dgm:cxn modelId="{C2E99201-C0E4-4480-9BDC-15EE49F6D16D}" type="presParOf" srcId="{2BB96397-80B8-493F-BF13-A407DBA3F610}" destId="{53429C93-049F-4398-B930-FD7EDD7CC4DA}" srcOrd="2" destOrd="0" presId="urn:microsoft.com/office/officeart/2016/7/layout/BasicLinearProcessNumbered"/>
    <dgm:cxn modelId="{9F4532EE-21B5-4A9F-8E1F-46878AD24BFE}" type="presParOf" srcId="{2BB96397-80B8-493F-BF13-A407DBA3F610}" destId="{E4A6392A-745B-4B5E-8777-48E0091C847F}" srcOrd="3" destOrd="0" presId="urn:microsoft.com/office/officeart/2016/7/layout/BasicLinearProcessNumbered"/>
    <dgm:cxn modelId="{F11B92D3-BBBF-4F01-8A30-0AD69E05E545}" type="presParOf" srcId="{69DAAC90-0474-41B2-9CB1-1C9B59D2BD3B}" destId="{98ADCD79-1CF6-4523-9BCE-8A5ED6A8A0BA}" srcOrd="1" destOrd="0" presId="urn:microsoft.com/office/officeart/2016/7/layout/BasicLinearProcessNumbered"/>
    <dgm:cxn modelId="{51C348F0-61CF-4F6D-A8E7-02064E321FAD}" type="presParOf" srcId="{69DAAC90-0474-41B2-9CB1-1C9B59D2BD3B}" destId="{7CAAD024-CC24-4E7F-B07D-E1862A81F3E0}" srcOrd="2" destOrd="0" presId="urn:microsoft.com/office/officeart/2016/7/layout/BasicLinearProcessNumbered"/>
    <dgm:cxn modelId="{1CCD43A9-4B42-446B-8BA1-C1DBCD9AFF34}" type="presParOf" srcId="{7CAAD024-CC24-4E7F-B07D-E1862A81F3E0}" destId="{DF1BE19A-7CF7-4691-9D66-FB2943D99E4C}" srcOrd="0" destOrd="0" presId="urn:microsoft.com/office/officeart/2016/7/layout/BasicLinearProcessNumbered"/>
    <dgm:cxn modelId="{6F60D3AE-7C85-41C5-BD00-65C600B0BCD3}" type="presParOf" srcId="{7CAAD024-CC24-4E7F-B07D-E1862A81F3E0}" destId="{A6124605-2782-4E46-9CDB-D2024619E516}" srcOrd="1" destOrd="0" presId="urn:microsoft.com/office/officeart/2016/7/layout/BasicLinearProcessNumbered"/>
    <dgm:cxn modelId="{CEF3D6FF-5ED6-4862-8584-DEF09632C7C4}" type="presParOf" srcId="{7CAAD024-CC24-4E7F-B07D-E1862A81F3E0}" destId="{567CA9AA-20E8-4559-8BF5-B818B2257F48}" srcOrd="2" destOrd="0" presId="urn:microsoft.com/office/officeart/2016/7/layout/BasicLinearProcessNumbered"/>
    <dgm:cxn modelId="{8DB0EEE1-2743-42A2-B62D-C22F4CE69341}" type="presParOf" srcId="{7CAAD024-CC24-4E7F-B07D-E1862A81F3E0}" destId="{CBFB1A6D-B390-42C5-B7C6-BA47B7331BAB}" srcOrd="3" destOrd="0" presId="urn:microsoft.com/office/officeart/2016/7/layout/BasicLinearProcessNumbered"/>
    <dgm:cxn modelId="{9787B386-ABA0-4E34-B3DF-480049888D44}" type="presParOf" srcId="{69DAAC90-0474-41B2-9CB1-1C9B59D2BD3B}" destId="{9738BB5F-7456-45A5-92A5-09EE9A0C2C1B}" srcOrd="3" destOrd="0" presId="urn:microsoft.com/office/officeart/2016/7/layout/BasicLinearProcessNumbered"/>
    <dgm:cxn modelId="{6DEF1831-8DEC-4792-B625-CA6EFA785C50}" type="presParOf" srcId="{69DAAC90-0474-41B2-9CB1-1C9B59D2BD3B}" destId="{C9F33B62-1F7C-4B9B-B3B4-4F572FDD9C0C}" srcOrd="4" destOrd="0" presId="urn:microsoft.com/office/officeart/2016/7/layout/BasicLinearProcessNumbered"/>
    <dgm:cxn modelId="{8A6E9D99-6D69-4589-9954-474F91AE42A5}" type="presParOf" srcId="{C9F33B62-1F7C-4B9B-B3B4-4F572FDD9C0C}" destId="{0E1EEC6B-238F-4547-964D-B11BAC328211}" srcOrd="0" destOrd="0" presId="urn:microsoft.com/office/officeart/2016/7/layout/BasicLinearProcessNumbered"/>
    <dgm:cxn modelId="{817CAD3D-BC21-4049-B210-A88246EF93D8}" type="presParOf" srcId="{C9F33B62-1F7C-4B9B-B3B4-4F572FDD9C0C}" destId="{2E2CE86A-AE86-44A9-A244-FAE3A145EAB1}" srcOrd="1" destOrd="0" presId="urn:microsoft.com/office/officeart/2016/7/layout/BasicLinearProcessNumbered"/>
    <dgm:cxn modelId="{233B9C79-F23B-4D1B-9681-16C522CD2E99}" type="presParOf" srcId="{C9F33B62-1F7C-4B9B-B3B4-4F572FDD9C0C}" destId="{65DCCAAE-AE7B-44D6-AE54-3DA1A055DA97}" srcOrd="2" destOrd="0" presId="urn:microsoft.com/office/officeart/2016/7/layout/BasicLinearProcessNumbered"/>
    <dgm:cxn modelId="{D9D2D9C6-E47C-4C7C-8082-FE436DBF9C8B}" type="presParOf" srcId="{C9F33B62-1F7C-4B9B-B3B4-4F572FDD9C0C}" destId="{89039780-D64A-45B4-A5DE-1CA99E7BABC4}"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A27FB3-050D-422B-B4A3-52E91EF642E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F11DFDD1-ADEC-4B34-B710-6BECFAC3084A}">
      <dgm:prSet/>
      <dgm:spPr/>
      <dgm:t>
        <a:bodyPr/>
        <a:lstStyle/>
        <a:p>
          <a:r>
            <a:rPr lang="en-US"/>
            <a:t>Development Agreements written under older development standards that are no longer applicable</a:t>
          </a:r>
        </a:p>
      </dgm:t>
    </dgm:pt>
    <dgm:pt modelId="{41BAE086-DF48-41C3-A9BD-9901BAC4F4F2}" type="parTrans" cxnId="{59CB8983-F996-4D2A-AED4-F4F1A29C968A}">
      <dgm:prSet/>
      <dgm:spPr/>
      <dgm:t>
        <a:bodyPr/>
        <a:lstStyle/>
        <a:p>
          <a:endParaRPr lang="en-US"/>
        </a:p>
      </dgm:t>
    </dgm:pt>
    <dgm:pt modelId="{D7C65810-30B5-4287-ADF4-8B60E2F058AC}" type="sibTrans" cxnId="{59CB8983-F996-4D2A-AED4-F4F1A29C968A}">
      <dgm:prSet/>
      <dgm:spPr/>
      <dgm:t>
        <a:bodyPr/>
        <a:lstStyle/>
        <a:p>
          <a:endParaRPr lang="en-US"/>
        </a:p>
      </dgm:t>
    </dgm:pt>
    <dgm:pt modelId="{5DC2F3DC-DF95-412A-829F-7FAAB6469616}">
      <dgm:prSet/>
      <dgm:spPr/>
      <dgm:t>
        <a:bodyPr/>
        <a:lstStyle/>
        <a:p>
          <a:r>
            <a:rPr lang="en-US"/>
            <a:t>Development Agreements that make commitments not supported by current elected officials or administration</a:t>
          </a:r>
        </a:p>
      </dgm:t>
    </dgm:pt>
    <dgm:pt modelId="{4973D2B4-B1BB-4AA1-AF91-C754014E851D}" type="parTrans" cxnId="{BA2BE48D-D7DE-4164-AD44-F206D7FEBB84}">
      <dgm:prSet/>
      <dgm:spPr/>
      <dgm:t>
        <a:bodyPr/>
        <a:lstStyle/>
        <a:p>
          <a:endParaRPr lang="en-US"/>
        </a:p>
      </dgm:t>
    </dgm:pt>
    <dgm:pt modelId="{3B310F6A-A0F6-4673-AF7C-69169A73DA7E}" type="sibTrans" cxnId="{BA2BE48D-D7DE-4164-AD44-F206D7FEBB84}">
      <dgm:prSet/>
      <dgm:spPr/>
      <dgm:t>
        <a:bodyPr/>
        <a:lstStyle/>
        <a:p>
          <a:endParaRPr lang="en-US"/>
        </a:p>
      </dgm:t>
    </dgm:pt>
    <dgm:pt modelId="{C8A13539-4DDA-48C1-BE1F-731966A1BA25}">
      <dgm:prSet/>
      <dgm:spPr/>
      <dgm:t>
        <a:bodyPr/>
        <a:lstStyle/>
        <a:p>
          <a:r>
            <a:rPr lang="en-US"/>
            <a:t>Development Agreements that make unsupportable commitments because actual calculations and studies were not completed prior to execution</a:t>
          </a:r>
        </a:p>
      </dgm:t>
    </dgm:pt>
    <dgm:pt modelId="{1A8AB112-711E-4966-97A8-7045D42A36A7}" type="parTrans" cxnId="{5FF1B8BD-BE0A-4B2F-9F87-A886592AFACE}">
      <dgm:prSet/>
      <dgm:spPr/>
      <dgm:t>
        <a:bodyPr/>
        <a:lstStyle/>
        <a:p>
          <a:endParaRPr lang="en-US"/>
        </a:p>
      </dgm:t>
    </dgm:pt>
    <dgm:pt modelId="{1FB21660-7EB0-488A-B391-2F779ED59B0D}" type="sibTrans" cxnId="{5FF1B8BD-BE0A-4B2F-9F87-A886592AFACE}">
      <dgm:prSet/>
      <dgm:spPr/>
      <dgm:t>
        <a:bodyPr/>
        <a:lstStyle/>
        <a:p>
          <a:endParaRPr lang="en-US"/>
        </a:p>
      </dgm:t>
    </dgm:pt>
    <dgm:pt modelId="{72C58C6F-0CD1-40F4-BC3C-DCF172CD4815}">
      <dgm:prSet/>
      <dgm:spPr/>
      <dgm:t>
        <a:bodyPr/>
        <a:lstStyle/>
        <a:p>
          <a:r>
            <a:rPr lang="en-US"/>
            <a:t>Development Agreements that misstate the authority, or have been rendered invalid due to changes in law or violation of terms</a:t>
          </a:r>
        </a:p>
      </dgm:t>
    </dgm:pt>
    <dgm:pt modelId="{01CB4CC1-5BC8-4223-B6E5-1890F7D8BAE3}" type="parTrans" cxnId="{59A2EC8A-6C30-4A0E-8CD6-1AF3E5D03D06}">
      <dgm:prSet/>
      <dgm:spPr/>
      <dgm:t>
        <a:bodyPr/>
        <a:lstStyle/>
        <a:p>
          <a:endParaRPr lang="en-US"/>
        </a:p>
      </dgm:t>
    </dgm:pt>
    <dgm:pt modelId="{1861CD07-1350-465D-9D72-88293C62361F}" type="sibTrans" cxnId="{59A2EC8A-6C30-4A0E-8CD6-1AF3E5D03D06}">
      <dgm:prSet/>
      <dgm:spPr/>
      <dgm:t>
        <a:bodyPr/>
        <a:lstStyle/>
        <a:p>
          <a:endParaRPr lang="en-US"/>
        </a:p>
      </dgm:t>
    </dgm:pt>
    <dgm:pt modelId="{998EF75E-6A9F-4FC9-B3EF-222D2E487C17}" type="pres">
      <dgm:prSet presAssocID="{C4A27FB3-050D-422B-B4A3-52E91EF642E8}" presName="linear" presStyleCnt="0">
        <dgm:presLayoutVars>
          <dgm:animLvl val="lvl"/>
          <dgm:resizeHandles val="exact"/>
        </dgm:presLayoutVars>
      </dgm:prSet>
      <dgm:spPr/>
      <dgm:t>
        <a:bodyPr/>
        <a:lstStyle/>
        <a:p>
          <a:endParaRPr lang="en-US"/>
        </a:p>
      </dgm:t>
    </dgm:pt>
    <dgm:pt modelId="{F529E2D3-1A5C-4369-8EAD-8AA09B3521A4}" type="pres">
      <dgm:prSet presAssocID="{F11DFDD1-ADEC-4B34-B710-6BECFAC3084A}" presName="parentText" presStyleLbl="node1" presStyleIdx="0" presStyleCnt="4">
        <dgm:presLayoutVars>
          <dgm:chMax val="0"/>
          <dgm:bulletEnabled val="1"/>
        </dgm:presLayoutVars>
      </dgm:prSet>
      <dgm:spPr/>
      <dgm:t>
        <a:bodyPr/>
        <a:lstStyle/>
        <a:p>
          <a:endParaRPr lang="en-US"/>
        </a:p>
      </dgm:t>
    </dgm:pt>
    <dgm:pt modelId="{AA41BEBF-D205-4F2A-8C5E-CF54F4C6D853}" type="pres">
      <dgm:prSet presAssocID="{D7C65810-30B5-4287-ADF4-8B60E2F058AC}" presName="spacer" presStyleCnt="0"/>
      <dgm:spPr/>
    </dgm:pt>
    <dgm:pt modelId="{D3FC370C-5236-4437-9DA5-09092D3EB05C}" type="pres">
      <dgm:prSet presAssocID="{5DC2F3DC-DF95-412A-829F-7FAAB6469616}" presName="parentText" presStyleLbl="node1" presStyleIdx="1" presStyleCnt="4">
        <dgm:presLayoutVars>
          <dgm:chMax val="0"/>
          <dgm:bulletEnabled val="1"/>
        </dgm:presLayoutVars>
      </dgm:prSet>
      <dgm:spPr/>
      <dgm:t>
        <a:bodyPr/>
        <a:lstStyle/>
        <a:p>
          <a:endParaRPr lang="en-US"/>
        </a:p>
      </dgm:t>
    </dgm:pt>
    <dgm:pt modelId="{959F4111-1E86-44B7-94F1-17786D952FB9}" type="pres">
      <dgm:prSet presAssocID="{3B310F6A-A0F6-4673-AF7C-69169A73DA7E}" presName="spacer" presStyleCnt="0"/>
      <dgm:spPr/>
    </dgm:pt>
    <dgm:pt modelId="{F7170B76-7932-43D5-887D-7492F75FA7FC}" type="pres">
      <dgm:prSet presAssocID="{C8A13539-4DDA-48C1-BE1F-731966A1BA25}" presName="parentText" presStyleLbl="node1" presStyleIdx="2" presStyleCnt="4">
        <dgm:presLayoutVars>
          <dgm:chMax val="0"/>
          <dgm:bulletEnabled val="1"/>
        </dgm:presLayoutVars>
      </dgm:prSet>
      <dgm:spPr/>
      <dgm:t>
        <a:bodyPr/>
        <a:lstStyle/>
        <a:p>
          <a:endParaRPr lang="en-US"/>
        </a:p>
      </dgm:t>
    </dgm:pt>
    <dgm:pt modelId="{A3C0E24A-25F1-44B2-A87A-2877A598FFFD}" type="pres">
      <dgm:prSet presAssocID="{1FB21660-7EB0-488A-B391-2F779ED59B0D}" presName="spacer" presStyleCnt="0"/>
      <dgm:spPr/>
    </dgm:pt>
    <dgm:pt modelId="{08006071-C8E2-4103-9153-78A61FDFFAB8}" type="pres">
      <dgm:prSet presAssocID="{72C58C6F-0CD1-40F4-BC3C-DCF172CD4815}" presName="parentText" presStyleLbl="node1" presStyleIdx="3" presStyleCnt="4">
        <dgm:presLayoutVars>
          <dgm:chMax val="0"/>
          <dgm:bulletEnabled val="1"/>
        </dgm:presLayoutVars>
      </dgm:prSet>
      <dgm:spPr/>
      <dgm:t>
        <a:bodyPr/>
        <a:lstStyle/>
        <a:p>
          <a:endParaRPr lang="en-US"/>
        </a:p>
      </dgm:t>
    </dgm:pt>
  </dgm:ptLst>
  <dgm:cxnLst>
    <dgm:cxn modelId="{5FF1B8BD-BE0A-4B2F-9F87-A886592AFACE}" srcId="{C4A27FB3-050D-422B-B4A3-52E91EF642E8}" destId="{C8A13539-4DDA-48C1-BE1F-731966A1BA25}" srcOrd="2" destOrd="0" parTransId="{1A8AB112-711E-4966-97A8-7045D42A36A7}" sibTransId="{1FB21660-7EB0-488A-B391-2F779ED59B0D}"/>
    <dgm:cxn modelId="{59A2EC8A-6C30-4A0E-8CD6-1AF3E5D03D06}" srcId="{C4A27FB3-050D-422B-B4A3-52E91EF642E8}" destId="{72C58C6F-0CD1-40F4-BC3C-DCF172CD4815}" srcOrd="3" destOrd="0" parTransId="{01CB4CC1-5BC8-4223-B6E5-1890F7D8BAE3}" sibTransId="{1861CD07-1350-465D-9D72-88293C62361F}"/>
    <dgm:cxn modelId="{59CB8983-F996-4D2A-AED4-F4F1A29C968A}" srcId="{C4A27FB3-050D-422B-B4A3-52E91EF642E8}" destId="{F11DFDD1-ADEC-4B34-B710-6BECFAC3084A}" srcOrd="0" destOrd="0" parTransId="{41BAE086-DF48-41C3-A9BD-9901BAC4F4F2}" sibTransId="{D7C65810-30B5-4287-ADF4-8B60E2F058AC}"/>
    <dgm:cxn modelId="{B1111F5D-9B15-46DC-9A6F-B8B0B83090F5}" type="presOf" srcId="{72C58C6F-0CD1-40F4-BC3C-DCF172CD4815}" destId="{08006071-C8E2-4103-9153-78A61FDFFAB8}" srcOrd="0" destOrd="0" presId="urn:microsoft.com/office/officeart/2005/8/layout/vList2"/>
    <dgm:cxn modelId="{6F4998F2-F976-4BDB-9053-1C712F5A78E4}" type="presOf" srcId="{C8A13539-4DDA-48C1-BE1F-731966A1BA25}" destId="{F7170B76-7932-43D5-887D-7492F75FA7FC}" srcOrd="0" destOrd="0" presId="urn:microsoft.com/office/officeart/2005/8/layout/vList2"/>
    <dgm:cxn modelId="{BC2A871F-771B-4817-8323-010FC58BE14A}" type="presOf" srcId="{C4A27FB3-050D-422B-B4A3-52E91EF642E8}" destId="{998EF75E-6A9F-4FC9-B3EF-222D2E487C17}" srcOrd="0" destOrd="0" presId="urn:microsoft.com/office/officeart/2005/8/layout/vList2"/>
    <dgm:cxn modelId="{EBA3FF93-5925-45C0-914A-F4D499A76B55}" type="presOf" srcId="{F11DFDD1-ADEC-4B34-B710-6BECFAC3084A}" destId="{F529E2D3-1A5C-4369-8EAD-8AA09B3521A4}" srcOrd="0" destOrd="0" presId="urn:microsoft.com/office/officeart/2005/8/layout/vList2"/>
    <dgm:cxn modelId="{BA2BE48D-D7DE-4164-AD44-F206D7FEBB84}" srcId="{C4A27FB3-050D-422B-B4A3-52E91EF642E8}" destId="{5DC2F3DC-DF95-412A-829F-7FAAB6469616}" srcOrd="1" destOrd="0" parTransId="{4973D2B4-B1BB-4AA1-AF91-C754014E851D}" sibTransId="{3B310F6A-A0F6-4673-AF7C-69169A73DA7E}"/>
    <dgm:cxn modelId="{6A50085F-7754-4A09-B390-B99CA2972553}" type="presOf" srcId="{5DC2F3DC-DF95-412A-829F-7FAAB6469616}" destId="{D3FC370C-5236-4437-9DA5-09092D3EB05C}" srcOrd="0" destOrd="0" presId="urn:microsoft.com/office/officeart/2005/8/layout/vList2"/>
    <dgm:cxn modelId="{19AE58EB-7A26-4368-A576-135E6AE5C7F1}" type="presParOf" srcId="{998EF75E-6A9F-4FC9-B3EF-222D2E487C17}" destId="{F529E2D3-1A5C-4369-8EAD-8AA09B3521A4}" srcOrd="0" destOrd="0" presId="urn:microsoft.com/office/officeart/2005/8/layout/vList2"/>
    <dgm:cxn modelId="{94886067-0E10-4914-8751-8C6CC478886D}" type="presParOf" srcId="{998EF75E-6A9F-4FC9-B3EF-222D2E487C17}" destId="{AA41BEBF-D205-4F2A-8C5E-CF54F4C6D853}" srcOrd="1" destOrd="0" presId="urn:microsoft.com/office/officeart/2005/8/layout/vList2"/>
    <dgm:cxn modelId="{EF21473A-52CB-4FF7-BFD0-51DDE5282AFB}" type="presParOf" srcId="{998EF75E-6A9F-4FC9-B3EF-222D2E487C17}" destId="{D3FC370C-5236-4437-9DA5-09092D3EB05C}" srcOrd="2" destOrd="0" presId="urn:microsoft.com/office/officeart/2005/8/layout/vList2"/>
    <dgm:cxn modelId="{FABD39DA-6B97-43C6-987A-8C89523F5001}" type="presParOf" srcId="{998EF75E-6A9F-4FC9-B3EF-222D2E487C17}" destId="{959F4111-1E86-44B7-94F1-17786D952FB9}" srcOrd="3" destOrd="0" presId="urn:microsoft.com/office/officeart/2005/8/layout/vList2"/>
    <dgm:cxn modelId="{CD3AFD49-BEFC-480B-95D9-7731EB26D0CA}" type="presParOf" srcId="{998EF75E-6A9F-4FC9-B3EF-222D2E487C17}" destId="{F7170B76-7932-43D5-887D-7492F75FA7FC}" srcOrd="4" destOrd="0" presId="urn:microsoft.com/office/officeart/2005/8/layout/vList2"/>
    <dgm:cxn modelId="{AA8C103B-08A4-42A1-8F3A-181868C5AEFE}" type="presParOf" srcId="{998EF75E-6A9F-4FC9-B3EF-222D2E487C17}" destId="{A3C0E24A-25F1-44B2-A87A-2877A598FFFD}" srcOrd="5" destOrd="0" presId="urn:microsoft.com/office/officeart/2005/8/layout/vList2"/>
    <dgm:cxn modelId="{8686B86C-956F-4E48-8896-B0EC19401563}" type="presParOf" srcId="{998EF75E-6A9F-4FC9-B3EF-222D2E487C17}" destId="{08006071-C8E2-4103-9153-78A61FDFFAB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2E9A55-207A-4145-83FE-FAECF12EDF8F}"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8FF4458F-61EB-45B1-9BCB-87616F5F219D}">
      <dgm:prSet/>
      <dgm:spPr/>
      <dgm:t>
        <a:bodyPr/>
        <a:lstStyle/>
        <a:p>
          <a:r>
            <a:rPr lang="en-US"/>
            <a:t>Excellent tool for managing future growth if done properly and cooperatively with landowners</a:t>
          </a:r>
        </a:p>
      </dgm:t>
    </dgm:pt>
    <dgm:pt modelId="{7E319F2F-EA77-42D3-8385-43AF98AF0737}" type="parTrans" cxnId="{AB3BF0D2-C5F9-499A-83A5-748F9DCDB848}">
      <dgm:prSet/>
      <dgm:spPr/>
      <dgm:t>
        <a:bodyPr/>
        <a:lstStyle/>
        <a:p>
          <a:endParaRPr lang="en-US"/>
        </a:p>
      </dgm:t>
    </dgm:pt>
    <dgm:pt modelId="{AD8607CF-0C4B-424B-971A-740D2EFBB5E6}" type="sibTrans" cxnId="{AB3BF0D2-C5F9-499A-83A5-748F9DCDB848}">
      <dgm:prSet/>
      <dgm:spPr/>
      <dgm:t>
        <a:bodyPr/>
        <a:lstStyle/>
        <a:p>
          <a:endParaRPr lang="en-US"/>
        </a:p>
      </dgm:t>
    </dgm:pt>
    <dgm:pt modelId="{C832C119-35CA-4BBA-B621-AAF46709EB18}">
      <dgm:prSet/>
      <dgm:spPr/>
      <dgm:t>
        <a:bodyPr/>
        <a:lstStyle/>
        <a:p>
          <a:r>
            <a:rPr lang="en-US"/>
            <a:t>Provides contiguity for annexing properties adjacent to properties under an authorized agreement</a:t>
          </a:r>
        </a:p>
      </dgm:t>
    </dgm:pt>
    <dgm:pt modelId="{568E1550-F2E8-4761-AD56-2C8F61E51916}" type="parTrans" cxnId="{E15A2169-DB91-4C1E-B20F-1281FB618053}">
      <dgm:prSet/>
      <dgm:spPr/>
      <dgm:t>
        <a:bodyPr/>
        <a:lstStyle/>
        <a:p>
          <a:endParaRPr lang="en-US"/>
        </a:p>
      </dgm:t>
    </dgm:pt>
    <dgm:pt modelId="{A0EA6DB4-C988-4170-8679-0FCABF75ED28}" type="sibTrans" cxnId="{E15A2169-DB91-4C1E-B20F-1281FB618053}">
      <dgm:prSet/>
      <dgm:spPr/>
      <dgm:t>
        <a:bodyPr/>
        <a:lstStyle/>
        <a:p>
          <a:endParaRPr lang="en-US"/>
        </a:p>
      </dgm:t>
    </dgm:pt>
    <dgm:pt modelId="{7343FE80-9508-4A85-9104-67BBD214371F}">
      <dgm:prSet/>
      <dgm:spPr/>
      <dgm:t>
        <a:bodyPr/>
        <a:lstStyle/>
        <a:p>
          <a:r>
            <a:rPr lang="en-US"/>
            <a:t>Can be strategically utilized to expand ETJ beyond the statutory minimums for purposes of voluntary annexation into the ETJ or City</a:t>
          </a:r>
        </a:p>
      </dgm:t>
    </dgm:pt>
    <dgm:pt modelId="{12C329F9-C17C-4615-BCF3-7D53778FD6DE}" type="parTrans" cxnId="{93308F09-89AC-4B26-971D-8F2DA7E0C9E0}">
      <dgm:prSet/>
      <dgm:spPr/>
      <dgm:t>
        <a:bodyPr/>
        <a:lstStyle/>
        <a:p>
          <a:endParaRPr lang="en-US"/>
        </a:p>
      </dgm:t>
    </dgm:pt>
    <dgm:pt modelId="{1846B6EA-092D-4E76-AF5D-6BAF9289CC29}" type="sibTrans" cxnId="{93308F09-89AC-4B26-971D-8F2DA7E0C9E0}">
      <dgm:prSet/>
      <dgm:spPr/>
      <dgm:t>
        <a:bodyPr/>
        <a:lstStyle/>
        <a:p>
          <a:endParaRPr lang="en-US"/>
        </a:p>
      </dgm:t>
    </dgm:pt>
    <dgm:pt modelId="{A94A2B67-C558-4FDB-9EFA-055307A8A64C}">
      <dgm:prSet/>
      <dgm:spPr/>
      <dgm:t>
        <a:bodyPr/>
        <a:lstStyle/>
        <a:p>
          <a:r>
            <a:rPr lang="en-US"/>
            <a:t>Annexation remains discretionary on the part of the City</a:t>
          </a:r>
        </a:p>
      </dgm:t>
    </dgm:pt>
    <dgm:pt modelId="{44A900A8-28B0-4A88-986E-8C9C195B658F}" type="parTrans" cxnId="{F1CA8142-D6E4-453F-961A-6023090E9930}">
      <dgm:prSet/>
      <dgm:spPr/>
      <dgm:t>
        <a:bodyPr/>
        <a:lstStyle/>
        <a:p>
          <a:endParaRPr lang="en-US"/>
        </a:p>
      </dgm:t>
    </dgm:pt>
    <dgm:pt modelId="{A51657B8-FFFE-4E4F-820D-09F1ED42FAE9}" type="sibTrans" cxnId="{F1CA8142-D6E4-453F-961A-6023090E9930}">
      <dgm:prSet/>
      <dgm:spPr/>
      <dgm:t>
        <a:bodyPr/>
        <a:lstStyle/>
        <a:p>
          <a:endParaRPr lang="en-US"/>
        </a:p>
      </dgm:t>
    </dgm:pt>
    <dgm:pt modelId="{0A4D57DF-DC7B-42F1-B373-1E59E70235DE}">
      <dgm:prSet/>
      <dgm:spPr/>
      <dgm:t>
        <a:bodyPr/>
        <a:lstStyle/>
        <a:p>
          <a:r>
            <a:rPr lang="en-US"/>
            <a:t>Creates a more predictable buffer to rapid growth and expansion</a:t>
          </a:r>
        </a:p>
      </dgm:t>
    </dgm:pt>
    <dgm:pt modelId="{E7DBFA4A-7E42-42A9-B30F-D324D757CD7E}" type="parTrans" cxnId="{F92D975A-1CB3-4034-A714-7769D75631A8}">
      <dgm:prSet/>
      <dgm:spPr/>
      <dgm:t>
        <a:bodyPr/>
        <a:lstStyle/>
        <a:p>
          <a:endParaRPr lang="en-US"/>
        </a:p>
      </dgm:t>
    </dgm:pt>
    <dgm:pt modelId="{FFC8A0BD-7468-4754-91E3-C19444320409}" type="sibTrans" cxnId="{F92D975A-1CB3-4034-A714-7769D75631A8}">
      <dgm:prSet/>
      <dgm:spPr/>
      <dgm:t>
        <a:bodyPr/>
        <a:lstStyle/>
        <a:p>
          <a:endParaRPr lang="en-US"/>
        </a:p>
      </dgm:t>
    </dgm:pt>
    <dgm:pt modelId="{DC97A7E7-008A-47EA-A661-C569C74DB504}" type="pres">
      <dgm:prSet presAssocID="{122E9A55-207A-4145-83FE-FAECF12EDF8F}" presName="diagram" presStyleCnt="0">
        <dgm:presLayoutVars>
          <dgm:dir/>
          <dgm:resizeHandles val="exact"/>
        </dgm:presLayoutVars>
      </dgm:prSet>
      <dgm:spPr/>
      <dgm:t>
        <a:bodyPr/>
        <a:lstStyle/>
        <a:p>
          <a:endParaRPr lang="en-US"/>
        </a:p>
      </dgm:t>
    </dgm:pt>
    <dgm:pt modelId="{05FCAD86-FB49-47BC-A9F4-94F4398D77AA}" type="pres">
      <dgm:prSet presAssocID="{8FF4458F-61EB-45B1-9BCB-87616F5F219D}" presName="node" presStyleLbl="node1" presStyleIdx="0" presStyleCnt="5">
        <dgm:presLayoutVars>
          <dgm:bulletEnabled val="1"/>
        </dgm:presLayoutVars>
      </dgm:prSet>
      <dgm:spPr/>
      <dgm:t>
        <a:bodyPr/>
        <a:lstStyle/>
        <a:p>
          <a:endParaRPr lang="en-US"/>
        </a:p>
      </dgm:t>
    </dgm:pt>
    <dgm:pt modelId="{AB751200-8F77-4DC0-AC18-199E051D1A33}" type="pres">
      <dgm:prSet presAssocID="{AD8607CF-0C4B-424B-971A-740D2EFBB5E6}" presName="sibTrans" presStyleCnt="0"/>
      <dgm:spPr/>
    </dgm:pt>
    <dgm:pt modelId="{5535917B-CFED-4B99-B356-BE913D86A7E8}" type="pres">
      <dgm:prSet presAssocID="{C832C119-35CA-4BBA-B621-AAF46709EB18}" presName="node" presStyleLbl="node1" presStyleIdx="1" presStyleCnt="5">
        <dgm:presLayoutVars>
          <dgm:bulletEnabled val="1"/>
        </dgm:presLayoutVars>
      </dgm:prSet>
      <dgm:spPr/>
      <dgm:t>
        <a:bodyPr/>
        <a:lstStyle/>
        <a:p>
          <a:endParaRPr lang="en-US"/>
        </a:p>
      </dgm:t>
    </dgm:pt>
    <dgm:pt modelId="{D8657720-C0D3-4DE6-9180-B5B54D2E0970}" type="pres">
      <dgm:prSet presAssocID="{A0EA6DB4-C988-4170-8679-0FCABF75ED28}" presName="sibTrans" presStyleCnt="0"/>
      <dgm:spPr/>
    </dgm:pt>
    <dgm:pt modelId="{F66732BA-3D64-401F-8454-A1DDE8E83432}" type="pres">
      <dgm:prSet presAssocID="{7343FE80-9508-4A85-9104-67BBD214371F}" presName="node" presStyleLbl="node1" presStyleIdx="2" presStyleCnt="5">
        <dgm:presLayoutVars>
          <dgm:bulletEnabled val="1"/>
        </dgm:presLayoutVars>
      </dgm:prSet>
      <dgm:spPr/>
      <dgm:t>
        <a:bodyPr/>
        <a:lstStyle/>
        <a:p>
          <a:endParaRPr lang="en-US"/>
        </a:p>
      </dgm:t>
    </dgm:pt>
    <dgm:pt modelId="{C6390B5A-22F4-412F-9FAB-65ECA631C314}" type="pres">
      <dgm:prSet presAssocID="{1846B6EA-092D-4E76-AF5D-6BAF9289CC29}" presName="sibTrans" presStyleCnt="0"/>
      <dgm:spPr/>
    </dgm:pt>
    <dgm:pt modelId="{36ECB883-D105-4C59-80C8-E56D05D5AF51}" type="pres">
      <dgm:prSet presAssocID="{A94A2B67-C558-4FDB-9EFA-055307A8A64C}" presName="node" presStyleLbl="node1" presStyleIdx="3" presStyleCnt="5">
        <dgm:presLayoutVars>
          <dgm:bulletEnabled val="1"/>
        </dgm:presLayoutVars>
      </dgm:prSet>
      <dgm:spPr/>
      <dgm:t>
        <a:bodyPr/>
        <a:lstStyle/>
        <a:p>
          <a:endParaRPr lang="en-US"/>
        </a:p>
      </dgm:t>
    </dgm:pt>
    <dgm:pt modelId="{F6338929-7B97-4355-9685-E0E9777BB5AC}" type="pres">
      <dgm:prSet presAssocID="{A51657B8-FFFE-4E4F-820D-09F1ED42FAE9}" presName="sibTrans" presStyleCnt="0"/>
      <dgm:spPr/>
    </dgm:pt>
    <dgm:pt modelId="{E23E4FA1-AABC-49FD-81A4-98646D8B394A}" type="pres">
      <dgm:prSet presAssocID="{0A4D57DF-DC7B-42F1-B373-1E59E70235DE}" presName="node" presStyleLbl="node1" presStyleIdx="4" presStyleCnt="5">
        <dgm:presLayoutVars>
          <dgm:bulletEnabled val="1"/>
        </dgm:presLayoutVars>
      </dgm:prSet>
      <dgm:spPr/>
      <dgm:t>
        <a:bodyPr/>
        <a:lstStyle/>
        <a:p>
          <a:endParaRPr lang="en-US"/>
        </a:p>
      </dgm:t>
    </dgm:pt>
  </dgm:ptLst>
  <dgm:cxnLst>
    <dgm:cxn modelId="{952C2C73-2A2A-4406-98D4-FD3AC827BBF4}" type="presOf" srcId="{122E9A55-207A-4145-83FE-FAECF12EDF8F}" destId="{DC97A7E7-008A-47EA-A661-C569C74DB504}" srcOrd="0" destOrd="0" presId="urn:microsoft.com/office/officeart/2005/8/layout/default"/>
    <dgm:cxn modelId="{50F8226F-A542-48F9-B53A-B194E4AA9196}" type="presOf" srcId="{7343FE80-9508-4A85-9104-67BBD214371F}" destId="{F66732BA-3D64-401F-8454-A1DDE8E83432}" srcOrd="0" destOrd="0" presId="urn:microsoft.com/office/officeart/2005/8/layout/default"/>
    <dgm:cxn modelId="{E529D9DD-881B-4A83-B253-09405CCF1D0B}" type="presOf" srcId="{C832C119-35CA-4BBA-B621-AAF46709EB18}" destId="{5535917B-CFED-4B99-B356-BE913D86A7E8}" srcOrd="0" destOrd="0" presId="urn:microsoft.com/office/officeart/2005/8/layout/default"/>
    <dgm:cxn modelId="{AB3BF0D2-C5F9-499A-83A5-748F9DCDB848}" srcId="{122E9A55-207A-4145-83FE-FAECF12EDF8F}" destId="{8FF4458F-61EB-45B1-9BCB-87616F5F219D}" srcOrd="0" destOrd="0" parTransId="{7E319F2F-EA77-42D3-8385-43AF98AF0737}" sibTransId="{AD8607CF-0C4B-424B-971A-740D2EFBB5E6}"/>
    <dgm:cxn modelId="{E15A2169-DB91-4C1E-B20F-1281FB618053}" srcId="{122E9A55-207A-4145-83FE-FAECF12EDF8F}" destId="{C832C119-35CA-4BBA-B621-AAF46709EB18}" srcOrd="1" destOrd="0" parTransId="{568E1550-F2E8-4761-AD56-2C8F61E51916}" sibTransId="{A0EA6DB4-C988-4170-8679-0FCABF75ED28}"/>
    <dgm:cxn modelId="{FA1EAA03-047B-45B2-90DC-7B22CEB261E6}" type="presOf" srcId="{0A4D57DF-DC7B-42F1-B373-1E59E70235DE}" destId="{E23E4FA1-AABC-49FD-81A4-98646D8B394A}" srcOrd="0" destOrd="0" presId="urn:microsoft.com/office/officeart/2005/8/layout/default"/>
    <dgm:cxn modelId="{F1CA8142-D6E4-453F-961A-6023090E9930}" srcId="{122E9A55-207A-4145-83FE-FAECF12EDF8F}" destId="{A94A2B67-C558-4FDB-9EFA-055307A8A64C}" srcOrd="3" destOrd="0" parTransId="{44A900A8-28B0-4A88-986E-8C9C195B658F}" sibTransId="{A51657B8-FFFE-4E4F-820D-09F1ED42FAE9}"/>
    <dgm:cxn modelId="{93308F09-89AC-4B26-971D-8F2DA7E0C9E0}" srcId="{122E9A55-207A-4145-83FE-FAECF12EDF8F}" destId="{7343FE80-9508-4A85-9104-67BBD214371F}" srcOrd="2" destOrd="0" parTransId="{12C329F9-C17C-4615-BCF3-7D53778FD6DE}" sibTransId="{1846B6EA-092D-4E76-AF5D-6BAF9289CC29}"/>
    <dgm:cxn modelId="{568FF5F9-CFB9-4BFB-AF5F-49A0E2944057}" type="presOf" srcId="{8FF4458F-61EB-45B1-9BCB-87616F5F219D}" destId="{05FCAD86-FB49-47BC-A9F4-94F4398D77AA}" srcOrd="0" destOrd="0" presId="urn:microsoft.com/office/officeart/2005/8/layout/default"/>
    <dgm:cxn modelId="{BF466719-D1FE-44BE-91E0-DBA244D4BB90}" type="presOf" srcId="{A94A2B67-C558-4FDB-9EFA-055307A8A64C}" destId="{36ECB883-D105-4C59-80C8-E56D05D5AF51}" srcOrd="0" destOrd="0" presId="urn:microsoft.com/office/officeart/2005/8/layout/default"/>
    <dgm:cxn modelId="{F92D975A-1CB3-4034-A714-7769D75631A8}" srcId="{122E9A55-207A-4145-83FE-FAECF12EDF8F}" destId="{0A4D57DF-DC7B-42F1-B373-1E59E70235DE}" srcOrd="4" destOrd="0" parTransId="{E7DBFA4A-7E42-42A9-B30F-D324D757CD7E}" sibTransId="{FFC8A0BD-7468-4754-91E3-C19444320409}"/>
    <dgm:cxn modelId="{4F66684D-77AD-4813-B5F0-08B6BC79F9C5}" type="presParOf" srcId="{DC97A7E7-008A-47EA-A661-C569C74DB504}" destId="{05FCAD86-FB49-47BC-A9F4-94F4398D77AA}" srcOrd="0" destOrd="0" presId="urn:microsoft.com/office/officeart/2005/8/layout/default"/>
    <dgm:cxn modelId="{C315924A-C992-450F-B457-718902E1A0F9}" type="presParOf" srcId="{DC97A7E7-008A-47EA-A661-C569C74DB504}" destId="{AB751200-8F77-4DC0-AC18-199E051D1A33}" srcOrd="1" destOrd="0" presId="urn:microsoft.com/office/officeart/2005/8/layout/default"/>
    <dgm:cxn modelId="{39DB89E3-292A-4F82-BAEE-18734047E948}" type="presParOf" srcId="{DC97A7E7-008A-47EA-A661-C569C74DB504}" destId="{5535917B-CFED-4B99-B356-BE913D86A7E8}" srcOrd="2" destOrd="0" presId="urn:microsoft.com/office/officeart/2005/8/layout/default"/>
    <dgm:cxn modelId="{76147440-ED3D-4DB0-9102-D565858DE790}" type="presParOf" srcId="{DC97A7E7-008A-47EA-A661-C569C74DB504}" destId="{D8657720-C0D3-4DE6-9180-B5B54D2E0970}" srcOrd="3" destOrd="0" presId="urn:microsoft.com/office/officeart/2005/8/layout/default"/>
    <dgm:cxn modelId="{1C512D96-76EB-4B1E-9A2D-CDE0DA15BE68}" type="presParOf" srcId="{DC97A7E7-008A-47EA-A661-C569C74DB504}" destId="{F66732BA-3D64-401F-8454-A1DDE8E83432}" srcOrd="4" destOrd="0" presId="urn:microsoft.com/office/officeart/2005/8/layout/default"/>
    <dgm:cxn modelId="{79E8BA3E-9A64-4DEB-A539-40C6D6BA6C18}" type="presParOf" srcId="{DC97A7E7-008A-47EA-A661-C569C74DB504}" destId="{C6390B5A-22F4-412F-9FAB-65ECA631C314}" srcOrd="5" destOrd="0" presId="urn:microsoft.com/office/officeart/2005/8/layout/default"/>
    <dgm:cxn modelId="{931805A6-1CA6-4B96-9C08-BABD29D2D61F}" type="presParOf" srcId="{DC97A7E7-008A-47EA-A661-C569C74DB504}" destId="{36ECB883-D105-4C59-80C8-E56D05D5AF51}" srcOrd="6" destOrd="0" presId="urn:microsoft.com/office/officeart/2005/8/layout/default"/>
    <dgm:cxn modelId="{220DDEF4-8202-486F-B5DE-63EF95489EEA}" type="presParOf" srcId="{DC97A7E7-008A-47EA-A661-C569C74DB504}" destId="{F6338929-7B97-4355-9685-E0E9777BB5AC}" srcOrd="7" destOrd="0" presId="urn:microsoft.com/office/officeart/2005/8/layout/default"/>
    <dgm:cxn modelId="{FA27FFFD-0077-47C8-9757-FAE4EC15B71B}" type="presParOf" srcId="{DC97A7E7-008A-47EA-A661-C569C74DB504}" destId="{E23E4FA1-AABC-49FD-81A4-98646D8B394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1T19:20:35.709"/>
    </inkml:context>
    <inkml:brush xml:id="br0">
      <inkml:brushProperty name="width" value="0.05" units="cm"/>
      <inkml:brushProperty name="height" value="0.05" units="cm"/>
    </inkml:brush>
  </inkml:definitions>
  <inkml:trace contextRef="#ctx0" brushRef="#br0">1 0 32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7A0384F3-2D6A-49F6-8F79-F3955E90484E}"/>
              </a:ext>
            </a:extLst>
          </p:cNvPr>
          <p:cNvSpPr>
            <a:spLocks noGrp="1"/>
          </p:cNvSpPr>
          <p:nvPr>
            <p:ph type="dt" sz="half" idx="10"/>
          </p:nvPr>
        </p:nvSpPr>
        <p:spPr/>
        <p:txBody>
          <a:bodyPr/>
          <a:lstStyle/>
          <a:p>
            <a:fld id="{91F9259A-1FE3-4FF9-8A07-BDD8177164ED}" type="datetime4">
              <a:rPr lang="en-US" smtClean="0"/>
              <a:t>June 22, 2022</a:t>
            </a:fld>
            <a:endParaRPr lang="en-US"/>
          </a:p>
        </p:txBody>
      </p:sp>
      <p:sp>
        <p:nvSpPr>
          <p:cNvPr id="5" name="Footer Placeholder 4">
            <a:extLst>
              <a:ext uri="{FF2B5EF4-FFF2-40B4-BE49-F238E27FC236}">
                <a16:creationId xmlns:a16="http://schemas.microsoft.com/office/drawing/2014/main" xmlns=""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078450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xmlns=""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F95027C-A386-44E4-AFE1-33AFFDA3AD8F}"/>
              </a:ext>
            </a:extLst>
          </p:cNvPr>
          <p:cNvSpPr>
            <a:spLocks noGrp="1"/>
          </p:cNvSpPr>
          <p:nvPr>
            <p:ph type="dt" sz="half" idx="10"/>
          </p:nvPr>
        </p:nvSpPr>
        <p:spPr/>
        <p:txBody>
          <a:bodyPr/>
          <a:lstStyle/>
          <a:p>
            <a:fld id="{E5CC3C8F-D4A7-4EAD-92AD-82C91CB8BB85}" type="datetime4">
              <a:rPr lang="en-US" smtClean="0"/>
              <a:t>June 22, 2022</a:t>
            </a:fld>
            <a:endParaRPr lang="en-US"/>
          </a:p>
        </p:txBody>
      </p:sp>
      <p:sp>
        <p:nvSpPr>
          <p:cNvPr id="5" name="Footer Placeholder 4">
            <a:extLst>
              <a:ext uri="{FF2B5EF4-FFF2-40B4-BE49-F238E27FC236}">
                <a16:creationId xmlns:a16="http://schemas.microsoft.com/office/drawing/2014/main" xmlns=""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xmlns=""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7296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xmlns=""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FA14134E-B7D5-4664-BB2E-6A98ED630A9F}"/>
              </a:ext>
            </a:extLst>
          </p:cNvPr>
          <p:cNvSpPr>
            <a:spLocks noGrp="1"/>
          </p:cNvSpPr>
          <p:nvPr>
            <p:ph type="dt" sz="half" idx="10"/>
          </p:nvPr>
        </p:nvSpPr>
        <p:spPr/>
        <p:txBody>
          <a:bodyPr/>
          <a:lstStyle/>
          <a:p>
            <a:fld id="{BC011D41-E33C-4BC7-8272-37E8417FD097}" type="datetime4">
              <a:rPr lang="en-US" smtClean="0"/>
              <a:t>June 22, 2022</a:t>
            </a:fld>
            <a:endParaRPr lang="en-US"/>
          </a:p>
        </p:txBody>
      </p:sp>
      <p:sp>
        <p:nvSpPr>
          <p:cNvPr id="5" name="Footer Placeholder 4">
            <a:extLst>
              <a:ext uri="{FF2B5EF4-FFF2-40B4-BE49-F238E27FC236}">
                <a16:creationId xmlns:a16="http://schemas.microsoft.com/office/drawing/2014/main" xmlns=""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760988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June 22, 2022</a:t>
            </a:fld>
            <a:endParaRPr lang="en-US"/>
          </a:p>
        </p:txBody>
      </p:sp>
      <p:sp>
        <p:nvSpPr>
          <p:cNvPr id="5" name="Footer Placeholder 4">
            <a:extLst>
              <a:ext uri="{FF2B5EF4-FFF2-40B4-BE49-F238E27FC236}">
                <a16:creationId xmlns:a16="http://schemas.microsoft.com/office/drawing/2014/main" xmlns=""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xmlns=""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69290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8229696-2AEF-4765-B33E-7DA328E464FF}"/>
              </a:ext>
            </a:extLst>
          </p:cNvPr>
          <p:cNvSpPr>
            <a:spLocks noGrp="1"/>
          </p:cNvSpPr>
          <p:nvPr>
            <p:ph type="dt" sz="half" idx="10"/>
          </p:nvPr>
        </p:nvSpPr>
        <p:spPr/>
        <p:txBody>
          <a:bodyPr/>
          <a:lstStyle/>
          <a:p>
            <a:fld id="{477962CB-39AD-45A9-800F-54DAB53D6021}" type="datetime4">
              <a:rPr lang="en-US" smtClean="0"/>
              <a:t>June 22, 2022</a:t>
            </a:fld>
            <a:endParaRPr lang="en-US"/>
          </a:p>
        </p:txBody>
      </p:sp>
      <p:sp>
        <p:nvSpPr>
          <p:cNvPr id="5" name="Footer Placeholder 4">
            <a:extLst>
              <a:ext uri="{FF2B5EF4-FFF2-40B4-BE49-F238E27FC236}">
                <a16:creationId xmlns:a16="http://schemas.microsoft.com/office/drawing/2014/main" xmlns=""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8515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B1E33D58-BDF5-4F1F-806B-0491CB3624A9}"/>
              </a:ext>
            </a:extLst>
          </p:cNvPr>
          <p:cNvSpPr>
            <a:spLocks noGrp="1"/>
          </p:cNvSpPr>
          <p:nvPr>
            <p:ph type="dt" sz="half" idx="10"/>
          </p:nvPr>
        </p:nvSpPr>
        <p:spPr/>
        <p:txBody>
          <a:bodyPr/>
          <a:lstStyle/>
          <a:p>
            <a:fld id="{2DEDF93D-55AB-4606-B9D7-742F1FC51983}" type="datetime4">
              <a:rPr lang="en-US" smtClean="0"/>
              <a:t>June 22, 2022</a:t>
            </a:fld>
            <a:endParaRPr lang="en-US" dirty="0"/>
          </a:p>
        </p:txBody>
      </p:sp>
      <p:sp>
        <p:nvSpPr>
          <p:cNvPr id="6" name="Footer Placeholder 5">
            <a:extLst>
              <a:ext uri="{FF2B5EF4-FFF2-40B4-BE49-F238E27FC236}">
                <a16:creationId xmlns:a16="http://schemas.microsoft.com/office/drawing/2014/main" xmlns=""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3782386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1BEC6ACF-080E-4B7C-B0C0-77E90C16E9F6}"/>
              </a:ext>
            </a:extLst>
          </p:cNvPr>
          <p:cNvSpPr>
            <a:spLocks noGrp="1"/>
          </p:cNvSpPr>
          <p:nvPr>
            <p:ph type="dt" sz="half" idx="10"/>
          </p:nvPr>
        </p:nvSpPr>
        <p:spPr/>
        <p:txBody>
          <a:bodyPr/>
          <a:lstStyle/>
          <a:p>
            <a:fld id="{DDF2841D-FB5C-47AB-B2FF-32E855C1EA71}" type="datetime4">
              <a:rPr lang="en-US" smtClean="0"/>
              <a:t>June 22, 2022</a:t>
            </a:fld>
            <a:endParaRPr lang="en-US"/>
          </a:p>
        </p:txBody>
      </p:sp>
      <p:sp>
        <p:nvSpPr>
          <p:cNvPr id="8" name="Footer Placeholder 7">
            <a:extLst>
              <a:ext uri="{FF2B5EF4-FFF2-40B4-BE49-F238E27FC236}">
                <a16:creationId xmlns:a16="http://schemas.microsoft.com/office/drawing/2014/main" xmlns=""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xmlns=""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63775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23DE7304-D393-47F0-ACCC-1F72EFCCE7CA}"/>
              </a:ext>
            </a:extLst>
          </p:cNvPr>
          <p:cNvSpPr>
            <a:spLocks noGrp="1"/>
          </p:cNvSpPr>
          <p:nvPr>
            <p:ph type="dt" sz="half" idx="10"/>
          </p:nvPr>
        </p:nvSpPr>
        <p:spPr/>
        <p:txBody>
          <a:bodyPr/>
          <a:lstStyle/>
          <a:p>
            <a:fld id="{118537E9-D174-424D-BEE8-AFC4CA5F9F97}" type="datetime4">
              <a:rPr lang="en-US" smtClean="0"/>
              <a:t>June 22, 2022</a:t>
            </a:fld>
            <a:endParaRPr lang="en-US"/>
          </a:p>
        </p:txBody>
      </p:sp>
      <p:sp>
        <p:nvSpPr>
          <p:cNvPr id="4" name="Footer Placeholder 3">
            <a:extLst>
              <a:ext uri="{FF2B5EF4-FFF2-40B4-BE49-F238E27FC236}">
                <a16:creationId xmlns:a16="http://schemas.microsoft.com/office/drawing/2014/main" xmlns=""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xmlns=""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206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6DE8ADA-7BF8-433A-8770-61C690F37DCB}"/>
              </a:ext>
            </a:extLst>
          </p:cNvPr>
          <p:cNvSpPr>
            <a:spLocks noGrp="1"/>
          </p:cNvSpPr>
          <p:nvPr>
            <p:ph type="dt" sz="half" idx="10"/>
          </p:nvPr>
        </p:nvSpPr>
        <p:spPr/>
        <p:txBody>
          <a:bodyPr/>
          <a:lstStyle/>
          <a:p>
            <a:fld id="{1C7A44C0-F7AC-49C2-8289-1E7A86D9FB50}" type="datetime4">
              <a:rPr lang="en-US" smtClean="0"/>
              <a:t>June 22, 2022</a:t>
            </a:fld>
            <a:endParaRPr lang="en-US"/>
          </a:p>
        </p:txBody>
      </p:sp>
      <p:sp>
        <p:nvSpPr>
          <p:cNvPr id="3" name="Footer Placeholder 2">
            <a:extLst>
              <a:ext uri="{FF2B5EF4-FFF2-40B4-BE49-F238E27FC236}">
                <a16:creationId xmlns:a16="http://schemas.microsoft.com/office/drawing/2014/main" xmlns=""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051282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2ED6CC3-66DD-4D9A-A9C7-F588BA88C992}"/>
              </a:ext>
            </a:extLst>
          </p:cNvPr>
          <p:cNvSpPr>
            <a:spLocks noGrp="1"/>
          </p:cNvSpPr>
          <p:nvPr>
            <p:ph type="dt" sz="half" idx="10"/>
          </p:nvPr>
        </p:nvSpPr>
        <p:spPr/>
        <p:txBody>
          <a:bodyPr/>
          <a:lstStyle/>
          <a:p>
            <a:fld id="{73BB84BC-6E78-40D1-8831-40AB1F596614}" type="datetime4">
              <a:rPr lang="en-US" smtClean="0"/>
              <a:t>June 22, 2022</a:t>
            </a:fld>
            <a:endParaRPr lang="en-US"/>
          </a:p>
        </p:txBody>
      </p:sp>
      <p:sp>
        <p:nvSpPr>
          <p:cNvPr id="6" name="Footer Placeholder 5">
            <a:extLst>
              <a:ext uri="{FF2B5EF4-FFF2-40B4-BE49-F238E27FC236}">
                <a16:creationId xmlns:a16="http://schemas.microsoft.com/office/drawing/2014/main" xmlns=""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326775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A73427C-3B67-4ED4-925D-04B9C09AA54B}"/>
              </a:ext>
            </a:extLst>
          </p:cNvPr>
          <p:cNvSpPr>
            <a:spLocks noGrp="1"/>
          </p:cNvSpPr>
          <p:nvPr>
            <p:ph type="dt" sz="half" idx="10"/>
          </p:nvPr>
        </p:nvSpPr>
        <p:spPr/>
        <p:txBody>
          <a:bodyPr/>
          <a:lstStyle/>
          <a:p>
            <a:fld id="{ADFA080F-3961-4D42-BEDE-84A1FED032F1}" type="datetime4">
              <a:rPr lang="en-US" smtClean="0"/>
              <a:t>June 22, 2022</a:t>
            </a:fld>
            <a:endParaRPr lang="en-US"/>
          </a:p>
        </p:txBody>
      </p:sp>
      <p:sp>
        <p:nvSpPr>
          <p:cNvPr id="6" name="Footer Placeholder 5">
            <a:extLst>
              <a:ext uri="{FF2B5EF4-FFF2-40B4-BE49-F238E27FC236}">
                <a16:creationId xmlns:a16="http://schemas.microsoft.com/office/drawing/2014/main" xmlns=""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15786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xmlns=""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xmlns=""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June 22, 2022</a:t>
            </a:fld>
            <a:endParaRPr lang="en-US" dirty="0">
              <a:latin typeface="+mn-lt"/>
            </a:endParaRPr>
          </a:p>
        </p:txBody>
      </p:sp>
      <p:sp>
        <p:nvSpPr>
          <p:cNvPr id="5" name="Footer Placeholder 4">
            <a:extLst>
              <a:ext uri="{FF2B5EF4-FFF2-40B4-BE49-F238E27FC236}">
                <a16:creationId xmlns:a16="http://schemas.microsoft.com/office/drawing/2014/main" xmlns=""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xmlns=""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xmlns=""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189605361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5" r:id="rId7"/>
    <p:sldLayoutId id="2147483681" r:id="rId8"/>
    <p:sldLayoutId id="2147483682" r:id="rId9"/>
    <p:sldLayoutId id="2147483683" r:id="rId10"/>
    <p:sldLayoutId id="2147483684"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exels.com/photo/view-of-high-rise-buildings-during-day-time-302769/"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theodi.org/article/evolution-of-data-requirements-in-international-trade-agreements/"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EC3FE92E-FF21-46DB-BE36-B3A5D4149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7E9DFFEE-526A-4D56-A70C-EADE7289BE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D561493-0F47-F5DB-272B-35436A9CD516}"/>
              </a:ext>
            </a:extLst>
          </p:cNvPr>
          <p:cNvSpPr>
            <a:spLocks noGrp="1"/>
          </p:cNvSpPr>
          <p:nvPr>
            <p:ph type="ctrTitle"/>
          </p:nvPr>
        </p:nvSpPr>
        <p:spPr>
          <a:xfrm>
            <a:off x="1191126" y="979714"/>
            <a:ext cx="5320206" cy="2807540"/>
          </a:xfrm>
        </p:spPr>
        <p:txBody>
          <a:bodyPr>
            <a:normAutofit/>
          </a:bodyPr>
          <a:lstStyle/>
          <a:p>
            <a:r>
              <a:rPr lang="en-US" sz="3600" dirty="0"/>
              <a:t>Development agreements and annexation</a:t>
            </a:r>
          </a:p>
        </p:txBody>
      </p:sp>
      <p:sp>
        <p:nvSpPr>
          <p:cNvPr id="3" name="Subtitle 2">
            <a:extLst>
              <a:ext uri="{FF2B5EF4-FFF2-40B4-BE49-F238E27FC236}">
                <a16:creationId xmlns:a16="http://schemas.microsoft.com/office/drawing/2014/main" xmlns="" id="{D183BCF0-5C49-9772-3364-A267CB94F554}"/>
              </a:ext>
            </a:extLst>
          </p:cNvPr>
          <p:cNvSpPr>
            <a:spLocks noGrp="1"/>
          </p:cNvSpPr>
          <p:nvPr>
            <p:ph type="subTitle" idx="1"/>
          </p:nvPr>
        </p:nvSpPr>
        <p:spPr>
          <a:xfrm>
            <a:off x="721452" y="4112623"/>
            <a:ext cx="6325299" cy="1594839"/>
          </a:xfrm>
        </p:spPr>
        <p:txBody>
          <a:bodyPr>
            <a:normAutofit/>
          </a:bodyPr>
          <a:lstStyle/>
          <a:p>
            <a:r>
              <a:rPr lang="en-US" dirty="0"/>
              <a:t>A Guided Topical Panel Discussion</a:t>
            </a:r>
          </a:p>
          <a:p>
            <a:endParaRPr lang="en-US" dirty="0"/>
          </a:p>
          <a:p>
            <a:r>
              <a:rPr lang="en-US" dirty="0"/>
              <a:t>T. Daniel Santee | Bryce Cox | Brian James</a:t>
            </a:r>
          </a:p>
          <a:p>
            <a:endParaRPr lang="en-US" dirty="0"/>
          </a:p>
        </p:txBody>
      </p:sp>
      <p:pic>
        <p:nvPicPr>
          <p:cNvPr id="4" name="Picture 3">
            <a:extLst>
              <a:ext uri="{FF2B5EF4-FFF2-40B4-BE49-F238E27FC236}">
                <a16:creationId xmlns:a16="http://schemas.microsoft.com/office/drawing/2014/main" xmlns="" id="{8EBEC80B-F304-6709-625E-85189539DE6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27866" r="27866"/>
          <a:stretch/>
        </p:blipFill>
        <p:spPr>
          <a:xfrm>
            <a:off x="7616215" y="-23854"/>
            <a:ext cx="4575785" cy="6892740"/>
          </a:xfrm>
          <a:custGeom>
            <a:avLst/>
            <a:gdLst/>
            <a:ahLst/>
            <a:cxnLst/>
            <a:rect l="l" t="t" r="r" b="b"/>
            <a:pathLst>
              <a:path w="4575785" h="6857999">
                <a:moveTo>
                  <a:pt x="517468" y="0"/>
                </a:moveTo>
                <a:lnTo>
                  <a:pt x="4575785" y="0"/>
                </a:lnTo>
                <a:lnTo>
                  <a:pt x="4575785" y="6857999"/>
                </a:lnTo>
                <a:lnTo>
                  <a:pt x="960511" y="6857999"/>
                </a:lnTo>
                <a:lnTo>
                  <a:pt x="942694" y="6843617"/>
                </a:lnTo>
                <a:cubicBezTo>
                  <a:pt x="964945" y="6792705"/>
                  <a:pt x="892574" y="6836929"/>
                  <a:pt x="865960" y="6827318"/>
                </a:cubicBezTo>
                <a:lnTo>
                  <a:pt x="861487" y="6823037"/>
                </a:lnTo>
                <a:lnTo>
                  <a:pt x="859513" y="6806858"/>
                </a:lnTo>
                <a:lnTo>
                  <a:pt x="860461" y="6800037"/>
                </a:lnTo>
                <a:cubicBezTo>
                  <a:pt x="860484" y="6795612"/>
                  <a:pt x="859691" y="6793024"/>
                  <a:pt x="858251" y="6791626"/>
                </a:cubicBezTo>
                <a:lnTo>
                  <a:pt x="857660" y="6791654"/>
                </a:lnTo>
                <a:lnTo>
                  <a:pt x="856643" y="6783314"/>
                </a:lnTo>
                <a:cubicBezTo>
                  <a:pt x="856157" y="6768705"/>
                  <a:pt x="856848" y="6753980"/>
                  <a:pt x="858459" y="6739543"/>
                </a:cubicBezTo>
                <a:cubicBezTo>
                  <a:pt x="825704" y="6742272"/>
                  <a:pt x="849542" y="6681110"/>
                  <a:pt x="794118" y="6710916"/>
                </a:cubicBezTo>
                <a:cubicBezTo>
                  <a:pt x="794610" y="6692179"/>
                  <a:pt x="815573" y="6671806"/>
                  <a:pt x="779817" y="6693690"/>
                </a:cubicBezTo>
                <a:cubicBezTo>
                  <a:pt x="778915" y="6687990"/>
                  <a:pt x="774885" y="6685995"/>
                  <a:pt x="769310" y="6685745"/>
                </a:cubicBezTo>
                <a:lnTo>
                  <a:pt x="766802" y="6686064"/>
                </a:lnTo>
                <a:cubicBezTo>
                  <a:pt x="767473" y="6672038"/>
                  <a:pt x="768145" y="6658011"/>
                  <a:pt x="768816" y="6643985"/>
                </a:cubicBezTo>
                <a:lnTo>
                  <a:pt x="764758" y="6640288"/>
                </a:lnTo>
                <a:lnTo>
                  <a:pt x="771603" y="6610439"/>
                </a:lnTo>
                <a:cubicBezTo>
                  <a:pt x="771799" y="6605729"/>
                  <a:pt x="776328" y="6505678"/>
                  <a:pt x="776524" y="6500968"/>
                </a:cubicBezTo>
                <a:lnTo>
                  <a:pt x="716862" y="6252242"/>
                </a:lnTo>
                <a:cubicBezTo>
                  <a:pt x="710358" y="6209033"/>
                  <a:pt x="712158" y="6177416"/>
                  <a:pt x="706006" y="6116988"/>
                </a:cubicBezTo>
                <a:cubicBezTo>
                  <a:pt x="664744" y="6009788"/>
                  <a:pt x="669134" y="5997889"/>
                  <a:pt x="675681" y="5921438"/>
                </a:cubicBezTo>
                <a:cubicBezTo>
                  <a:pt x="609567" y="5910253"/>
                  <a:pt x="667197" y="5880778"/>
                  <a:pt x="646967" y="5848021"/>
                </a:cubicBezTo>
                <a:cubicBezTo>
                  <a:pt x="633539" y="5819166"/>
                  <a:pt x="610193" y="5775630"/>
                  <a:pt x="595120" y="5722308"/>
                </a:cubicBezTo>
                <a:cubicBezTo>
                  <a:pt x="587517" y="5685814"/>
                  <a:pt x="566330" y="5564010"/>
                  <a:pt x="556522" y="5528087"/>
                </a:cubicBezTo>
                <a:cubicBezTo>
                  <a:pt x="551310" y="5519174"/>
                  <a:pt x="556171" y="5505252"/>
                  <a:pt x="536270" y="5506770"/>
                </a:cubicBezTo>
                <a:cubicBezTo>
                  <a:pt x="512052" y="5506489"/>
                  <a:pt x="543356" y="5459435"/>
                  <a:pt x="516612" y="5473320"/>
                </a:cubicBezTo>
                <a:cubicBezTo>
                  <a:pt x="537947" y="5440196"/>
                  <a:pt x="486731" y="5435838"/>
                  <a:pt x="471989" y="5418523"/>
                </a:cubicBezTo>
                <a:cubicBezTo>
                  <a:pt x="493820" y="5390817"/>
                  <a:pt x="454363" y="5377479"/>
                  <a:pt x="442299" y="5333204"/>
                </a:cubicBezTo>
                <a:cubicBezTo>
                  <a:pt x="467689" y="5302287"/>
                  <a:pt x="420786" y="5307848"/>
                  <a:pt x="452960" y="5255192"/>
                </a:cubicBezTo>
                <a:cubicBezTo>
                  <a:pt x="453300" y="5233631"/>
                  <a:pt x="429983" y="5195187"/>
                  <a:pt x="431339" y="5156169"/>
                </a:cubicBezTo>
                <a:cubicBezTo>
                  <a:pt x="398945" y="5067566"/>
                  <a:pt x="403718" y="5079988"/>
                  <a:pt x="404757" y="5025421"/>
                </a:cubicBezTo>
                <a:cubicBezTo>
                  <a:pt x="400018" y="4966103"/>
                  <a:pt x="402758" y="4976631"/>
                  <a:pt x="395660" y="4924394"/>
                </a:cubicBezTo>
                <a:cubicBezTo>
                  <a:pt x="383838" y="4897752"/>
                  <a:pt x="406451" y="4876973"/>
                  <a:pt x="390158" y="4861232"/>
                </a:cubicBezTo>
                <a:cubicBezTo>
                  <a:pt x="362582" y="4877952"/>
                  <a:pt x="368360" y="4813711"/>
                  <a:pt x="341238" y="4838615"/>
                </a:cubicBezTo>
                <a:cubicBezTo>
                  <a:pt x="311503" y="4831441"/>
                  <a:pt x="352577" y="4804970"/>
                  <a:pt x="326273" y="4796524"/>
                </a:cubicBezTo>
                <a:lnTo>
                  <a:pt x="284996" y="4672372"/>
                </a:lnTo>
                <a:cubicBezTo>
                  <a:pt x="298118" y="4649489"/>
                  <a:pt x="287003" y="4640074"/>
                  <a:pt x="267970" y="4634255"/>
                </a:cubicBezTo>
                <a:cubicBezTo>
                  <a:pt x="263754" y="4595383"/>
                  <a:pt x="222766" y="4593405"/>
                  <a:pt x="203275" y="4555830"/>
                </a:cubicBezTo>
                <a:cubicBezTo>
                  <a:pt x="181514" y="4524570"/>
                  <a:pt x="154438" y="4520149"/>
                  <a:pt x="133797" y="4479914"/>
                </a:cubicBezTo>
                <a:cubicBezTo>
                  <a:pt x="124082" y="4457346"/>
                  <a:pt x="105185" y="4427564"/>
                  <a:pt x="84156" y="4415916"/>
                </a:cubicBezTo>
                <a:lnTo>
                  <a:pt x="83303" y="4414752"/>
                </a:lnTo>
                <a:lnTo>
                  <a:pt x="72062" y="4388525"/>
                </a:lnTo>
                <a:lnTo>
                  <a:pt x="75315" y="4375182"/>
                </a:lnTo>
                <a:cubicBezTo>
                  <a:pt x="75941" y="4370194"/>
                  <a:pt x="75530" y="4367154"/>
                  <a:pt x="74333" y="4365355"/>
                </a:cubicBezTo>
                <a:lnTo>
                  <a:pt x="68893" y="4364787"/>
                </a:lnTo>
                <a:cubicBezTo>
                  <a:pt x="68887" y="4364737"/>
                  <a:pt x="68881" y="4364686"/>
                  <a:pt x="68875" y="4364636"/>
                </a:cubicBezTo>
                <a:cubicBezTo>
                  <a:pt x="68620" y="4351507"/>
                  <a:pt x="69309" y="4337030"/>
                  <a:pt x="58168" y="4323582"/>
                </a:cubicBezTo>
                <a:cubicBezTo>
                  <a:pt x="61811" y="4263350"/>
                  <a:pt x="99263" y="4233013"/>
                  <a:pt x="79972" y="4208494"/>
                </a:cubicBezTo>
                <a:cubicBezTo>
                  <a:pt x="88758" y="4180446"/>
                  <a:pt x="125844" y="4152085"/>
                  <a:pt x="106280" y="4120638"/>
                </a:cubicBezTo>
                <a:cubicBezTo>
                  <a:pt x="111598" y="4121936"/>
                  <a:pt x="113804" y="4120147"/>
                  <a:pt x="114398" y="4116558"/>
                </a:cubicBezTo>
                <a:cubicBezTo>
                  <a:pt x="114157" y="4114248"/>
                  <a:pt x="113917" y="4111937"/>
                  <a:pt x="113677" y="4109627"/>
                </a:cubicBezTo>
                <a:lnTo>
                  <a:pt x="105699" y="4105626"/>
                </a:lnTo>
                <a:cubicBezTo>
                  <a:pt x="77890" y="4088880"/>
                  <a:pt x="108987" y="4082598"/>
                  <a:pt x="106408" y="4051443"/>
                </a:cubicBezTo>
                <a:cubicBezTo>
                  <a:pt x="106858" y="4036630"/>
                  <a:pt x="97032" y="3985550"/>
                  <a:pt x="103822" y="3988496"/>
                </a:cubicBezTo>
                <a:lnTo>
                  <a:pt x="75372" y="3857059"/>
                </a:lnTo>
                <a:cubicBezTo>
                  <a:pt x="82817" y="3836376"/>
                  <a:pt x="81742" y="3824520"/>
                  <a:pt x="64937" y="3815652"/>
                </a:cubicBezTo>
                <a:cubicBezTo>
                  <a:pt x="102287" y="3718925"/>
                  <a:pt x="55573" y="3772320"/>
                  <a:pt x="59080" y="3696747"/>
                </a:cubicBezTo>
                <a:cubicBezTo>
                  <a:pt x="66269" y="3629648"/>
                  <a:pt x="63240" y="3571908"/>
                  <a:pt x="85623" y="3491441"/>
                </a:cubicBezTo>
                <a:cubicBezTo>
                  <a:pt x="98410" y="3474059"/>
                  <a:pt x="99525" y="3431012"/>
                  <a:pt x="100691" y="3417526"/>
                </a:cubicBezTo>
                <a:cubicBezTo>
                  <a:pt x="101857" y="3404040"/>
                  <a:pt x="95556" y="3412369"/>
                  <a:pt x="92620" y="3410525"/>
                </a:cubicBezTo>
                <a:cubicBezTo>
                  <a:pt x="92153" y="3374230"/>
                  <a:pt x="83244" y="3285268"/>
                  <a:pt x="79737" y="3235496"/>
                </a:cubicBezTo>
                <a:cubicBezTo>
                  <a:pt x="70953" y="3207448"/>
                  <a:pt x="52012" y="3143347"/>
                  <a:pt x="71576" y="3111898"/>
                </a:cubicBezTo>
                <a:cubicBezTo>
                  <a:pt x="66408" y="3077014"/>
                  <a:pt x="53542" y="3056489"/>
                  <a:pt x="48725" y="3026189"/>
                </a:cubicBezTo>
                <a:cubicBezTo>
                  <a:pt x="35029" y="3013335"/>
                  <a:pt x="35295" y="2950066"/>
                  <a:pt x="42673" y="2930099"/>
                </a:cubicBezTo>
                <a:cubicBezTo>
                  <a:pt x="72765" y="2876461"/>
                  <a:pt x="20837" y="2811743"/>
                  <a:pt x="43260" y="2768401"/>
                </a:cubicBezTo>
                <a:cubicBezTo>
                  <a:pt x="44784" y="2755816"/>
                  <a:pt x="43709" y="2744724"/>
                  <a:pt x="41022" y="2734617"/>
                </a:cubicBezTo>
                <a:lnTo>
                  <a:pt x="29707" y="2708118"/>
                </a:lnTo>
                <a:lnTo>
                  <a:pt x="18896" y="2704187"/>
                </a:lnTo>
                <a:lnTo>
                  <a:pt x="16157" y="2686013"/>
                </a:lnTo>
                <a:lnTo>
                  <a:pt x="0" y="2656506"/>
                </a:lnTo>
                <a:cubicBezTo>
                  <a:pt x="46275" y="2648213"/>
                  <a:pt x="-21852" y="2580542"/>
                  <a:pt x="20000" y="2589495"/>
                </a:cubicBezTo>
                <a:cubicBezTo>
                  <a:pt x="9004" y="2539865"/>
                  <a:pt x="51725" y="2561406"/>
                  <a:pt x="4503" y="2517909"/>
                </a:cubicBezTo>
                <a:cubicBezTo>
                  <a:pt x="18312" y="2426183"/>
                  <a:pt x="2043" y="2320005"/>
                  <a:pt x="38580" y="2235940"/>
                </a:cubicBezTo>
                <a:cubicBezTo>
                  <a:pt x="39530" y="2131535"/>
                  <a:pt x="31342" y="1983035"/>
                  <a:pt x="28357" y="1891475"/>
                </a:cubicBezTo>
                <a:cubicBezTo>
                  <a:pt x="18536" y="1816240"/>
                  <a:pt x="53985" y="1820215"/>
                  <a:pt x="16422" y="1754299"/>
                </a:cubicBezTo>
                <a:cubicBezTo>
                  <a:pt x="22523" y="1748800"/>
                  <a:pt x="14115" y="1712020"/>
                  <a:pt x="17619" y="1704948"/>
                </a:cubicBezTo>
                <a:lnTo>
                  <a:pt x="11875" y="1640075"/>
                </a:lnTo>
                <a:lnTo>
                  <a:pt x="10148" y="1637400"/>
                </a:lnTo>
                <a:cubicBezTo>
                  <a:pt x="6571" y="1625366"/>
                  <a:pt x="7662" y="1617809"/>
                  <a:pt x="10809" y="1612250"/>
                </a:cubicBezTo>
                <a:lnTo>
                  <a:pt x="30710" y="1498099"/>
                </a:lnTo>
                <a:lnTo>
                  <a:pt x="28832" y="1497366"/>
                </a:lnTo>
                <a:lnTo>
                  <a:pt x="25420" y="1490044"/>
                </a:lnTo>
                <a:lnTo>
                  <a:pt x="36357" y="1429750"/>
                </a:lnTo>
                <a:cubicBezTo>
                  <a:pt x="56105" y="1395764"/>
                  <a:pt x="51096" y="1348657"/>
                  <a:pt x="63323" y="1316453"/>
                </a:cubicBezTo>
                <a:cubicBezTo>
                  <a:pt x="113953" y="1206017"/>
                  <a:pt x="97314" y="1160971"/>
                  <a:pt x="167299" y="1100758"/>
                </a:cubicBezTo>
                <a:cubicBezTo>
                  <a:pt x="183322" y="1066821"/>
                  <a:pt x="207320" y="1013057"/>
                  <a:pt x="218971" y="997428"/>
                </a:cubicBezTo>
                <a:cubicBezTo>
                  <a:pt x="225661" y="983599"/>
                  <a:pt x="245059" y="996998"/>
                  <a:pt x="249304" y="969068"/>
                </a:cubicBezTo>
                <a:cubicBezTo>
                  <a:pt x="273910" y="912445"/>
                  <a:pt x="257335" y="876944"/>
                  <a:pt x="307518" y="815816"/>
                </a:cubicBezTo>
                <a:cubicBezTo>
                  <a:pt x="319844" y="734499"/>
                  <a:pt x="427269" y="648257"/>
                  <a:pt x="438631" y="588216"/>
                </a:cubicBezTo>
                <a:cubicBezTo>
                  <a:pt x="468336" y="534577"/>
                  <a:pt x="480025" y="521047"/>
                  <a:pt x="494548" y="466832"/>
                </a:cubicBezTo>
                <a:cubicBezTo>
                  <a:pt x="513994" y="444023"/>
                  <a:pt x="469014" y="421695"/>
                  <a:pt x="512985" y="406165"/>
                </a:cubicBezTo>
                <a:cubicBezTo>
                  <a:pt x="519819" y="312467"/>
                  <a:pt x="496295" y="285415"/>
                  <a:pt x="499246" y="226337"/>
                </a:cubicBezTo>
                <a:cubicBezTo>
                  <a:pt x="511217" y="180655"/>
                  <a:pt x="525793" y="85726"/>
                  <a:pt x="530694" y="51692"/>
                </a:cubicBezTo>
                <a:cubicBezTo>
                  <a:pt x="512001" y="39736"/>
                  <a:pt x="522977" y="34428"/>
                  <a:pt x="528655" y="22135"/>
                </a:cubicBezTo>
                <a:cubicBezTo>
                  <a:pt x="511506" y="14446"/>
                  <a:pt x="513258" y="7722"/>
                  <a:pt x="516964" y="1039"/>
                </a:cubicBezTo>
                <a:close/>
              </a:path>
            </a:pathLst>
          </a:custGeom>
        </p:spPr>
      </p:pic>
    </p:spTree>
    <p:extLst>
      <p:ext uri="{BB962C8B-B14F-4D97-AF65-F5344CB8AC3E}">
        <p14:creationId xmlns:p14="http://schemas.microsoft.com/office/powerpoint/2010/main" val="4219844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xmlns="" id="{88470751-4046-4A07-86D0-382F36ED54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DE41342-93D6-2095-A500-A57AD019C842}"/>
              </a:ext>
            </a:extLst>
          </p:cNvPr>
          <p:cNvSpPr>
            <a:spLocks noGrp="1"/>
          </p:cNvSpPr>
          <p:nvPr>
            <p:ph type="title"/>
          </p:nvPr>
        </p:nvSpPr>
        <p:spPr>
          <a:xfrm>
            <a:off x="1050879" y="609601"/>
            <a:ext cx="9810604" cy="1216024"/>
          </a:xfrm>
        </p:spPr>
        <p:txBody>
          <a:bodyPr>
            <a:normAutofit/>
          </a:bodyPr>
          <a:lstStyle/>
          <a:p>
            <a:pPr algn="ctr"/>
            <a:r>
              <a:rPr lang="en-US"/>
              <a:t>What Are Development Agreements in the Context of Annexation?</a:t>
            </a:r>
          </a:p>
        </p:txBody>
      </p:sp>
      <p:sp>
        <p:nvSpPr>
          <p:cNvPr id="32" name="Freeform: Shape 31">
            <a:extLst>
              <a:ext uri="{FF2B5EF4-FFF2-40B4-BE49-F238E27FC236}">
                <a16:creationId xmlns:a16="http://schemas.microsoft.com/office/drawing/2014/main" xmlns="" id="{798DAB7D-3A31-4ABA-87BC-3DC4343586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248399"/>
            <a:ext cx="12192000" cy="609602"/>
          </a:xfrm>
          <a:custGeom>
            <a:avLst/>
            <a:gdLst>
              <a:gd name="connsiteX0" fmla="*/ 5427496 w 12192000"/>
              <a:gd name="connsiteY0" fmla="*/ 48 h 843657"/>
              <a:gd name="connsiteX1" fmla="*/ 5725893 w 12192000"/>
              <a:gd name="connsiteY1" fmla="*/ 21789 h 843657"/>
              <a:gd name="connsiteX2" fmla="*/ 5843016 w 12192000"/>
              <a:gd name="connsiteY2" fmla="*/ 15229 h 843657"/>
              <a:gd name="connsiteX3" fmla="*/ 5846849 w 12192000"/>
              <a:gd name="connsiteY3" fmla="*/ 32983 h 843657"/>
              <a:gd name="connsiteX4" fmla="*/ 5899818 w 12192000"/>
              <a:gd name="connsiteY4" fmla="*/ 25502 h 843657"/>
              <a:gd name="connsiteX5" fmla="*/ 6034990 w 12192000"/>
              <a:gd name="connsiteY5" fmla="*/ 39501 h 843657"/>
              <a:gd name="connsiteX6" fmla="*/ 6231181 w 12192000"/>
              <a:gd name="connsiteY6" fmla="*/ 59432 h 843657"/>
              <a:gd name="connsiteX7" fmla="*/ 6336161 w 12192000"/>
              <a:gd name="connsiteY7" fmla="*/ 80469 h 843657"/>
              <a:gd name="connsiteX8" fmla="*/ 6424286 w 12192000"/>
              <a:gd name="connsiteY8" fmla="*/ 80202 h 843657"/>
              <a:gd name="connsiteX9" fmla="*/ 6498206 w 12192000"/>
              <a:gd name="connsiteY9" fmla="*/ 88921 h 843657"/>
              <a:gd name="connsiteX10" fmla="*/ 6524438 w 12192000"/>
              <a:gd name="connsiteY10" fmla="*/ 92235 h 843657"/>
              <a:gd name="connsiteX11" fmla="*/ 6528543 w 12192000"/>
              <a:gd name="connsiteY11" fmla="*/ 96055 h 843657"/>
              <a:gd name="connsiteX12" fmla="*/ 6550787 w 12192000"/>
              <a:gd name="connsiteY12" fmla="*/ 79748 h 843657"/>
              <a:gd name="connsiteX13" fmla="*/ 6638443 w 12192000"/>
              <a:gd name="connsiteY13" fmla="*/ 117301 h 843657"/>
              <a:gd name="connsiteX14" fmla="*/ 6639771 w 12192000"/>
              <a:gd name="connsiteY14" fmla="*/ 116273 h 843657"/>
              <a:gd name="connsiteX15" fmla="*/ 6733110 w 12192000"/>
              <a:gd name="connsiteY15" fmla="*/ 109431 h 843657"/>
              <a:gd name="connsiteX16" fmla="*/ 6823638 w 12192000"/>
              <a:gd name="connsiteY16" fmla="*/ 103653 h 843657"/>
              <a:gd name="connsiteX17" fmla="*/ 6834898 w 12192000"/>
              <a:gd name="connsiteY17" fmla="*/ 105044 h 843657"/>
              <a:gd name="connsiteX18" fmla="*/ 6835271 w 12192000"/>
              <a:gd name="connsiteY18" fmla="*/ 104811 h 843657"/>
              <a:gd name="connsiteX19" fmla="*/ 6847445 w 12192000"/>
              <a:gd name="connsiteY19" fmla="*/ 105763 h 843657"/>
              <a:gd name="connsiteX20" fmla="*/ 6855429 w 12192000"/>
              <a:gd name="connsiteY20" fmla="*/ 107584 h 843657"/>
              <a:gd name="connsiteX21" fmla="*/ 6923302 w 12192000"/>
              <a:gd name="connsiteY21" fmla="*/ 131290 h 843657"/>
              <a:gd name="connsiteX22" fmla="*/ 7046891 w 12192000"/>
              <a:gd name="connsiteY22" fmla="*/ 109264 h 843657"/>
              <a:gd name="connsiteX23" fmla="*/ 7233811 w 12192000"/>
              <a:gd name="connsiteY23" fmla="*/ 127598 h 843657"/>
              <a:gd name="connsiteX24" fmla="*/ 7371301 w 12192000"/>
              <a:gd name="connsiteY24" fmla="*/ 118421 h 843657"/>
              <a:gd name="connsiteX25" fmla="*/ 7574701 w 12192000"/>
              <a:gd name="connsiteY25" fmla="*/ 190435 h 843657"/>
              <a:gd name="connsiteX26" fmla="*/ 7580910 w 12192000"/>
              <a:gd name="connsiteY26" fmla="*/ 199699 h 843657"/>
              <a:gd name="connsiteX27" fmla="*/ 7592267 w 12192000"/>
              <a:gd name="connsiteY27" fmla="*/ 206716 h 843657"/>
              <a:gd name="connsiteX28" fmla="*/ 7594969 w 12192000"/>
              <a:gd name="connsiteY28" fmla="*/ 206552 h 843657"/>
              <a:gd name="connsiteX29" fmla="*/ 7612066 w 12192000"/>
              <a:gd name="connsiteY29" fmla="*/ 211669 h 843657"/>
              <a:gd name="connsiteX30" fmla="*/ 7613197 w 12192000"/>
              <a:gd name="connsiteY30" fmla="*/ 214836 h 843657"/>
              <a:gd name="connsiteX31" fmla="*/ 7624109 w 12192000"/>
              <a:gd name="connsiteY31" fmla="*/ 218987 h 843657"/>
              <a:gd name="connsiteX32" fmla="*/ 7643393 w 12192000"/>
              <a:gd name="connsiteY32" fmla="*/ 228895 h 843657"/>
              <a:gd name="connsiteX33" fmla="*/ 7649074 w 12192000"/>
              <a:gd name="connsiteY33" fmla="*/ 229127 h 843657"/>
              <a:gd name="connsiteX34" fmla="*/ 7681385 w 12192000"/>
              <a:gd name="connsiteY34" fmla="*/ 241546 h 843657"/>
              <a:gd name="connsiteX35" fmla="*/ 7682814 w 12192000"/>
              <a:gd name="connsiteY35" fmla="*/ 240947 h 843657"/>
              <a:gd name="connsiteX36" fmla="*/ 7696214 w 12192000"/>
              <a:gd name="connsiteY36" fmla="*/ 241085 h 843657"/>
              <a:gd name="connsiteX37" fmla="*/ 7819450 w 12192000"/>
              <a:gd name="connsiteY37" fmla="*/ 251097 h 843657"/>
              <a:gd name="connsiteX38" fmla="*/ 7826804 w 12192000"/>
              <a:gd name="connsiteY38" fmla="*/ 253271 h 843657"/>
              <a:gd name="connsiteX39" fmla="*/ 7827179 w 12192000"/>
              <a:gd name="connsiteY39" fmla="*/ 253144 h 843657"/>
              <a:gd name="connsiteX40" fmla="*/ 7835389 w 12192000"/>
              <a:gd name="connsiteY40" fmla="*/ 255095 h 843657"/>
              <a:gd name="connsiteX41" fmla="*/ 7840212 w 12192000"/>
              <a:gd name="connsiteY41" fmla="*/ 257235 h 843657"/>
              <a:gd name="connsiteX42" fmla="*/ 7854477 w 12192000"/>
              <a:gd name="connsiteY42" fmla="*/ 261452 h 843657"/>
              <a:gd name="connsiteX43" fmla="*/ 7925416 w 12192000"/>
              <a:gd name="connsiteY43" fmla="*/ 250871 h 843657"/>
              <a:gd name="connsiteX44" fmla="*/ 8027820 w 12192000"/>
              <a:gd name="connsiteY44" fmla="*/ 237431 h 843657"/>
              <a:gd name="connsiteX45" fmla="*/ 8082003 w 12192000"/>
              <a:gd name="connsiteY45" fmla="*/ 258480 h 843657"/>
              <a:gd name="connsiteX46" fmla="*/ 8258788 w 12192000"/>
              <a:gd name="connsiteY46" fmla="*/ 272192 h 843657"/>
              <a:gd name="connsiteX47" fmla="*/ 8292894 w 12192000"/>
              <a:gd name="connsiteY47" fmla="*/ 269919 h 843657"/>
              <a:gd name="connsiteX48" fmla="*/ 8297864 w 12192000"/>
              <a:gd name="connsiteY48" fmla="*/ 268332 h 843657"/>
              <a:gd name="connsiteX49" fmla="*/ 8304197 w 12192000"/>
              <a:gd name="connsiteY49" fmla="*/ 267834 h 843657"/>
              <a:gd name="connsiteX50" fmla="*/ 8320276 w 12192000"/>
              <a:gd name="connsiteY50" fmla="*/ 270133 h 843657"/>
              <a:gd name="connsiteX51" fmla="*/ 8326122 w 12192000"/>
              <a:gd name="connsiteY51" fmla="*/ 271603 h 843657"/>
              <a:gd name="connsiteX52" fmla="*/ 8335105 w 12192000"/>
              <a:gd name="connsiteY52" fmla="*/ 272466 h 843657"/>
              <a:gd name="connsiteX53" fmla="*/ 8335390 w 12192000"/>
              <a:gd name="connsiteY53" fmla="*/ 272295 h 843657"/>
              <a:gd name="connsiteX54" fmla="*/ 8383421 w 12192000"/>
              <a:gd name="connsiteY54" fmla="*/ 274638 h 843657"/>
              <a:gd name="connsiteX55" fmla="*/ 8443863 w 12192000"/>
              <a:gd name="connsiteY55" fmla="*/ 268710 h 843657"/>
              <a:gd name="connsiteX56" fmla="*/ 8467401 w 12192000"/>
              <a:gd name="connsiteY56" fmla="*/ 267736 h 843657"/>
              <a:gd name="connsiteX57" fmla="*/ 8480310 w 12192000"/>
              <a:gd name="connsiteY57" fmla="*/ 266190 h 843657"/>
              <a:gd name="connsiteX58" fmla="*/ 8481334 w 12192000"/>
              <a:gd name="connsiteY58" fmla="*/ 265430 h 843657"/>
              <a:gd name="connsiteX59" fmla="*/ 8519400 w 12192000"/>
              <a:gd name="connsiteY59" fmla="*/ 273417 h 843657"/>
              <a:gd name="connsiteX60" fmla="*/ 8673416 w 12192000"/>
              <a:gd name="connsiteY60" fmla="*/ 324197 h 843657"/>
              <a:gd name="connsiteX61" fmla="*/ 8915200 w 12192000"/>
              <a:gd name="connsiteY61" fmla="*/ 356781 h 843657"/>
              <a:gd name="connsiteX62" fmla="*/ 9059198 w 12192000"/>
              <a:gd name="connsiteY62" fmla="*/ 364924 h 843657"/>
              <a:gd name="connsiteX63" fmla="*/ 9178845 w 12192000"/>
              <a:gd name="connsiteY63" fmla="*/ 379331 h 843657"/>
              <a:gd name="connsiteX64" fmla="*/ 9291225 w 12192000"/>
              <a:gd name="connsiteY64" fmla="*/ 384156 h 843657"/>
              <a:gd name="connsiteX65" fmla="*/ 9370554 w 12192000"/>
              <a:gd name="connsiteY65" fmla="*/ 395218 h 843657"/>
              <a:gd name="connsiteX66" fmla="*/ 9413541 w 12192000"/>
              <a:gd name="connsiteY66" fmla="*/ 394032 h 843657"/>
              <a:gd name="connsiteX67" fmla="*/ 9457933 w 12192000"/>
              <a:gd name="connsiteY67" fmla="*/ 395525 h 843657"/>
              <a:gd name="connsiteX68" fmla="*/ 9592718 w 12192000"/>
              <a:gd name="connsiteY68" fmla="*/ 403735 h 843657"/>
              <a:gd name="connsiteX69" fmla="*/ 9668575 w 12192000"/>
              <a:gd name="connsiteY69" fmla="*/ 410688 h 843657"/>
              <a:gd name="connsiteX70" fmla="*/ 9715652 w 12192000"/>
              <a:gd name="connsiteY70" fmla="*/ 411123 h 843657"/>
              <a:gd name="connsiteX71" fmla="*/ 9777853 w 12192000"/>
              <a:gd name="connsiteY71" fmla="*/ 400831 h 843657"/>
              <a:gd name="connsiteX72" fmla="*/ 9851249 w 12192000"/>
              <a:gd name="connsiteY72" fmla="*/ 415333 h 843657"/>
              <a:gd name="connsiteX73" fmla="*/ 9976759 w 12192000"/>
              <a:gd name="connsiteY73" fmla="*/ 429768 h 843657"/>
              <a:gd name="connsiteX74" fmla="*/ 10190155 w 12192000"/>
              <a:gd name="connsiteY74" fmla="*/ 473343 h 843657"/>
              <a:gd name="connsiteX75" fmla="*/ 10283621 w 12192000"/>
              <a:gd name="connsiteY75" fmla="*/ 482672 h 843657"/>
              <a:gd name="connsiteX76" fmla="*/ 10363623 w 12192000"/>
              <a:gd name="connsiteY76" fmla="*/ 479281 h 843657"/>
              <a:gd name="connsiteX77" fmla="*/ 10418680 w 12192000"/>
              <a:gd name="connsiteY77" fmla="*/ 481335 h 843657"/>
              <a:gd name="connsiteX78" fmla="*/ 10476232 w 12192000"/>
              <a:gd name="connsiteY78" fmla="*/ 487929 h 843657"/>
              <a:gd name="connsiteX79" fmla="*/ 10477443 w 12192000"/>
              <a:gd name="connsiteY79" fmla="*/ 488348 h 843657"/>
              <a:gd name="connsiteX80" fmla="*/ 10478546 w 12192000"/>
              <a:gd name="connsiteY80" fmla="*/ 484593 h 843657"/>
              <a:gd name="connsiteX81" fmla="*/ 10522544 w 12192000"/>
              <a:gd name="connsiteY81" fmla="*/ 483599 h 843657"/>
              <a:gd name="connsiteX82" fmla="*/ 10525940 w 12192000"/>
              <a:gd name="connsiteY82" fmla="*/ 488575 h 843657"/>
              <a:gd name="connsiteX83" fmla="*/ 10527978 w 12192000"/>
              <a:gd name="connsiteY83" fmla="*/ 487468 h 843657"/>
              <a:gd name="connsiteX84" fmla="*/ 10551856 w 12192000"/>
              <a:gd name="connsiteY84" fmla="*/ 495400 h 843657"/>
              <a:gd name="connsiteX85" fmla="*/ 10651180 w 12192000"/>
              <a:gd name="connsiteY85" fmla="*/ 481776 h 843657"/>
              <a:gd name="connsiteX86" fmla="*/ 10692407 w 12192000"/>
              <a:gd name="connsiteY86" fmla="*/ 479535 h 843657"/>
              <a:gd name="connsiteX87" fmla="*/ 10805173 w 12192000"/>
              <a:gd name="connsiteY87" fmla="*/ 469286 h 843657"/>
              <a:gd name="connsiteX88" fmla="*/ 10918240 w 12192000"/>
              <a:gd name="connsiteY88" fmla="*/ 455873 h 843657"/>
              <a:gd name="connsiteX89" fmla="*/ 10985893 w 12192000"/>
              <a:gd name="connsiteY89" fmla="*/ 430155 h 843657"/>
              <a:gd name="connsiteX90" fmla="*/ 11078762 w 12192000"/>
              <a:gd name="connsiteY90" fmla="*/ 421051 h 843657"/>
              <a:gd name="connsiteX91" fmla="*/ 11113454 w 12192000"/>
              <a:gd name="connsiteY91" fmla="*/ 390853 h 843657"/>
              <a:gd name="connsiteX92" fmla="*/ 11262187 w 12192000"/>
              <a:gd name="connsiteY92" fmla="*/ 378634 h 843657"/>
              <a:gd name="connsiteX93" fmla="*/ 11357725 w 12192000"/>
              <a:gd name="connsiteY93" fmla="*/ 347628 h 843657"/>
              <a:gd name="connsiteX94" fmla="*/ 11514053 w 12192000"/>
              <a:gd name="connsiteY94" fmla="*/ 323566 h 843657"/>
              <a:gd name="connsiteX95" fmla="*/ 11560799 w 12192000"/>
              <a:gd name="connsiteY95" fmla="*/ 310945 h 843657"/>
              <a:gd name="connsiteX96" fmla="*/ 11555095 w 12192000"/>
              <a:gd name="connsiteY96" fmla="*/ 330247 h 843657"/>
              <a:gd name="connsiteX97" fmla="*/ 11601935 w 12192000"/>
              <a:gd name="connsiteY97" fmla="*/ 336765 h 843657"/>
              <a:gd name="connsiteX98" fmla="*/ 11689326 w 12192000"/>
              <a:gd name="connsiteY98" fmla="*/ 303103 h 843657"/>
              <a:gd name="connsiteX99" fmla="*/ 11889311 w 12192000"/>
              <a:gd name="connsiteY99" fmla="*/ 296043 h 843657"/>
              <a:gd name="connsiteX100" fmla="*/ 11894969 w 12192000"/>
              <a:gd name="connsiteY100" fmla="*/ 296953 h 843657"/>
              <a:gd name="connsiteX101" fmla="*/ 11890989 w 12192000"/>
              <a:gd name="connsiteY101" fmla="*/ 298008 h 843657"/>
              <a:gd name="connsiteX102" fmla="*/ 11895904 w 12192000"/>
              <a:gd name="connsiteY102" fmla="*/ 297102 h 843657"/>
              <a:gd name="connsiteX103" fmla="*/ 11894969 w 12192000"/>
              <a:gd name="connsiteY103" fmla="*/ 296953 h 843657"/>
              <a:gd name="connsiteX104" fmla="*/ 11896981 w 12192000"/>
              <a:gd name="connsiteY104" fmla="*/ 296418 h 843657"/>
              <a:gd name="connsiteX105" fmla="*/ 11931533 w 12192000"/>
              <a:gd name="connsiteY105" fmla="*/ 322577 h 843657"/>
              <a:gd name="connsiteX106" fmla="*/ 11970826 w 12192000"/>
              <a:gd name="connsiteY106" fmla="*/ 284547 h 843657"/>
              <a:gd name="connsiteX107" fmla="*/ 11998411 w 12192000"/>
              <a:gd name="connsiteY107" fmla="*/ 275459 h 843657"/>
              <a:gd name="connsiteX108" fmla="*/ 12070284 w 12192000"/>
              <a:gd name="connsiteY108" fmla="*/ 252823 h 843657"/>
              <a:gd name="connsiteX109" fmla="*/ 12149273 w 12192000"/>
              <a:gd name="connsiteY109" fmla="*/ 283340 h 843657"/>
              <a:gd name="connsiteX110" fmla="*/ 12192000 w 12192000"/>
              <a:gd name="connsiteY110" fmla="*/ 293933 h 843657"/>
              <a:gd name="connsiteX111" fmla="*/ 12192000 w 12192000"/>
              <a:gd name="connsiteY111" fmla="*/ 843657 h 843657"/>
              <a:gd name="connsiteX112" fmla="*/ 0 w 12192000"/>
              <a:gd name="connsiteY112" fmla="*/ 843657 h 843657"/>
              <a:gd name="connsiteX113" fmla="*/ 0 w 12192000"/>
              <a:gd name="connsiteY113" fmla="*/ 517671 h 843657"/>
              <a:gd name="connsiteX114" fmla="*/ 62970 w 12192000"/>
              <a:gd name="connsiteY114" fmla="*/ 497349 h 843657"/>
              <a:gd name="connsiteX115" fmla="*/ 163102 w 12192000"/>
              <a:gd name="connsiteY115" fmla="*/ 486965 h 843657"/>
              <a:gd name="connsiteX116" fmla="*/ 327347 w 12192000"/>
              <a:gd name="connsiteY116" fmla="*/ 474218 h 843657"/>
              <a:gd name="connsiteX117" fmla="*/ 616456 w 12192000"/>
              <a:gd name="connsiteY117" fmla="*/ 448171 h 843657"/>
              <a:gd name="connsiteX118" fmla="*/ 805377 w 12192000"/>
              <a:gd name="connsiteY118" fmla="*/ 441830 h 843657"/>
              <a:gd name="connsiteX119" fmla="*/ 937261 w 12192000"/>
              <a:gd name="connsiteY119" fmla="*/ 436268 h 843657"/>
              <a:gd name="connsiteX120" fmla="*/ 1139080 w 12192000"/>
              <a:gd name="connsiteY120" fmla="*/ 358865 h 843657"/>
              <a:gd name="connsiteX121" fmla="*/ 1319302 w 12192000"/>
              <a:gd name="connsiteY121" fmla="*/ 308917 h 843657"/>
              <a:gd name="connsiteX122" fmla="*/ 1385386 w 12192000"/>
              <a:gd name="connsiteY122" fmla="*/ 296402 h 843657"/>
              <a:gd name="connsiteX123" fmla="*/ 1404278 w 12192000"/>
              <a:gd name="connsiteY123" fmla="*/ 282186 h 843657"/>
              <a:gd name="connsiteX124" fmla="*/ 1431509 w 12192000"/>
              <a:gd name="connsiteY124" fmla="*/ 282637 h 843657"/>
              <a:gd name="connsiteX125" fmla="*/ 1479635 w 12192000"/>
              <a:gd name="connsiteY125" fmla="*/ 281452 h 843657"/>
              <a:gd name="connsiteX126" fmla="*/ 1522846 w 12192000"/>
              <a:gd name="connsiteY126" fmla="*/ 286636 h 843657"/>
              <a:gd name="connsiteX127" fmla="*/ 1744857 w 12192000"/>
              <a:gd name="connsiteY127" fmla="*/ 299498 h 843657"/>
              <a:gd name="connsiteX128" fmla="*/ 1800399 w 12192000"/>
              <a:gd name="connsiteY128" fmla="*/ 286471 h 843657"/>
              <a:gd name="connsiteX129" fmla="*/ 1829679 w 12192000"/>
              <a:gd name="connsiteY129" fmla="*/ 279899 h 843657"/>
              <a:gd name="connsiteX130" fmla="*/ 1848467 w 12192000"/>
              <a:gd name="connsiteY130" fmla="*/ 280085 h 843657"/>
              <a:gd name="connsiteX131" fmla="*/ 1919990 w 12192000"/>
              <a:gd name="connsiteY131" fmla="*/ 280551 h 843657"/>
              <a:gd name="connsiteX132" fmla="*/ 1947318 w 12192000"/>
              <a:gd name="connsiteY132" fmla="*/ 275157 h 843657"/>
              <a:gd name="connsiteX133" fmla="*/ 2052662 w 12192000"/>
              <a:gd name="connsiteY133" fmla="*/ 260377 h 843657"/>
              <a:gd name="connsiteX134" fmla="*/ 2142850 w 12192000"/>
              <a:gd name="connsiteY134" fmla="*/ 253103 h 843657"/>
              <a:gd name="connsiteX135" fmla="*/ 2207849 w 12192000"/>
              <a:gd name="connsiteY135" fmla="*/ 271590 h 843657"/>
              <a:gd name="connsiteX136" fmla="*/ 2213757 w 12192000"/>
              <a:gd name="connsiteY136" fmla="*/ 267429 h 843657"/>
              <a:gd name="connsiteX137" fmla="*/ 2258954 w 12192000"/>
              <a:gd name="connsiteY137" fmla="*/ 268589 h 843657"/>
              <a:gd name="connsiteX138" fmla="*/ 2416183 w 12192000"/>
              <a:gd name="connsiteY138" fmla="*/ 301325 h 843657"/>
              <a:gd name="connsiteX139" fmla="*/ 2504536 w 12192000"/>
              <a:gd name="connsiteY139" fmla="*/ 302799 h 843657"/>
              <a:gd name="connsiteX140" fmla="*/ 2536071 w 12192000"/>
              <a:gd name="connsiteY140" fmla="*/ 298698 h 843657"/>
              <a:gd name="connsiteX141" fmla="*/ 2588893 w 12192000"/>
              <a:gd name="connsiteY141" fmla="*/ 292112 h 843657"/>
              <a:gd name="connsiteX142" fmla="*/ 2628809 w 12192000"/>
              <a:gd name="connsiteY142" fmla="*/ 275805 h 843657"/>
              <a:gd name="connsiteX143" fmla="*/ 2672807 w 12192000"/>
              <a:gd name="connsiteY143" fmla="*/ 274811 h 843657"/>
              <a:gd name="connsiteX144" fmla="*/ 2682466 w 12192000"/>
              <a:gd name="connsiteY144" fmla="*/ 289307 h 843657"/>
              <a:gd name="connsiteX145" fmla="*/ 2801443 w 12192000"/>
              <a:gd name="connsiteY145" fmla="*/ 272988 h 843657"/>
              <a:gd name="connsiteX146" fmla="*/ 2842670 w 12192000"/>
              <a:gd name="connsiteY146" fmla="*/ 270747 h 843657"/>
              <a:gd name="connsiteX147" fmla="*/ 2955436 w 12192000"/>
              <a:gd name="connsiteY147" fmla="*/ 260498 h 843657"/>
              <a:gd name="connsiteX148" fmla="*/ 3068503 w 12192000"/>
              <a:gd name="connsiteY148" fmla="*/ 247085 h 843657"/>
              <a:gd name="connsiteX149" fmla="*/ 3136157 w 12192000"/>
              <a:gd name="connsiteY149" fmla="*/ 221367 h 843657"/>
              <a:gd name="connsiteX150" fmla="*/ 3229025 w 12192000"/>
              <a:gd name="connsiteY150" fmla="*/ 212263 h 843657"/>
              <a:gd name="connsiteX151" fmla="*/ 3263717 w 12192000"/>
              <a:gd name="connsiteY151" fmla="*/ 182064 h 843657"/>
              <a:gd name="connsiteX152" fmla="*/ 3412450 w 12192000"/>
              <a:gd name="connsiteY152" fmla="*/ 169845 h 843657"/>
              <a:gd name="connsiteX153" fmla="*/ 3507988 w 12192000"/>
              <a:gd name="connsiteY153" fmla="*/ 138840 h 843657"/>
              <a:gd name="connsiteX154" fmla="*/ 3664316 w 12192000"/>
              <a:gd name="connsiteY154" fmla="*/ 114777 h 843657"/>
              <a:gd name="connsiteX155" fmla="*/ 3711062 w 12192000"/>
              <a:gd name="connsiteY155" fmla="*/ 102156 h 843657"/>
              <a:gd name="connsiteX156" fmla="*/ 3705359 w 12192000"/>
              <a:gd name="connsiteY156" fmla="*/ 121458 h 843657"/>
              <a:gd name="connsiteX157" fmla="*/ 3752198 w 12192000"/>
              <a:gd name="connsiteY157" fmla="*/ 127977 h 843657"/>
              <a:gd name="connsiteX158" fmla="*/ 3839589 w 12192000"/>
              <a:gd name="connsiteY158" fmla="*/ 94314 h 843657"/>
              <a:gd name="connsiteX159" fmla="*/ 4039575 w 12192000"/>
              <a:gd name="connsiteY159" fmla="*/ 87255 h 843657"/>
              <a:gd name="connsiteX160" fmla="*/ 4045232 w 12192000"/>
              <a:gd name="connsiteY160" fmla="*/ 88164 h 843657"/>
              <a:gd name="connsiteX161" fmla="*/ 4041253 w 12192000"/>
              <a:gd name="connsiteY161" fmla="*/ 89220 h 843657"/>
              <a:gd name="connsiteX162" fmla="*/ 4046168 w 12192000"/>
              <a:gd name="connsiteY162" fmla="*/ 88314 h 843657"/>
              <a:gd name="connsiteX163" fmla="*/ 4045232 w 12192000"/>
              <a:gd name="connsiteY163" fmla="*/ 88164 h 843657"/>
              <a:gd name="connsiteX164" fmla="*/ 4047244 w 12192000"/>
              <a:gd name="connsiteY164" fmla="*/ 87630 h 843657"/>
              <a:gd name="connsiteX165" fmla="*/ 4081797 w 12192000"/>
              <a:gd name="connsiteY165" fmla="*/ 113788 h 843657"/>
              <a:gd name="connsiteX166" fmla="*/ 4121089 w 12192000"/>
              <a:gd name="connsiteY166" fmla="*/ 75758 h 843657"/>
              <a:gd name="connsiteX167" fmla="*/ 4148674 w 12192000"/>
              <a:gd name="connsiteY167" fmla="*/ 66671 h 843657"/>
              <a:gd name="connsiteX168" fmla="*/ 4220548 w 12192000"/>
              <a:gd name="connsiteY168" fmla="*/ 44035 h 843657"/>
              <a:gd name="connsiteX169" fmla="*/ 4354249 w 12192000"/>
              <a:gd name="connsiteY169" fmla="*/ 88116 h 843657"/>
              <a:gd name="connsiteX170" fmla="*/ 4549237 w 12192000"/>
              <a:gd name="connsiteY170" fmla="*/ 79806 h 843657"/>
              <a:gd name="connsiteX171" fmla="*/ 4796679 w 12192000"/>
              <a:gd name="connsiteY171" fmla="*/ 108111 h 843657"/>
              <a:gd name="connsiteX172" fmla="*/ 4928657 w 12192000"/>
              <a:gd name="connsiteY172" fmla="*/ 111604 h 843657"/>
              <a:gd name="connsiteX173" fmla="*/ 5136768 w 12192000"/>
              <a:gd name="connsiteY173" fmla="*/ 48267 h 843657"/>
              <a:gd name="connsiteX174" fmla="*/ 5320899 w 12192000"/>
              <a:gd name="connsiteY174" fmla="*/ 10821 h 843657"/>
              <a:gd name="connsiteX175" fmla="*/ 5427496 w 12192000"/>
              <a:gd name="connsiteY175" fmla="*/ 48 h 8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843657">
                <a:moveTo>
                  <a:pt x="5427496" y="48"/>
                </a:moveTo>
                <a:cubicBezTo>
                  <a:pt x="5539522" y="-1167"/>
                  <a:pt x="5660629" y="21238"/>
                  <a:pt x="5725893" y="21789"/>
                </a:cubicBezTo>
                <a:cubicBezTo>
                  <a:pt x="5728883" y="21092"/>
                  <a:pt x="5807017" y="20526"/>
                  <a:pt x="5843016" y="15229"/>
                </a:cubicBezTo>
                <a:lnTo>
                  <a:pt x="5846849" y="32983"/>
                </a:lnTo>
                <a:lnTo>
                  <a:pt x="5899818" y="25502"/>
                </a:lnTo>
                <a:cubicBezTo>
                  <a:pt x="5978576" y="29224"/>
                  <a:pt x="5979762" y="33846"/>
                  <a:pt x="6034990" y="39501"/>
                </a:cubicBezTo>
                <a:cubicBezTo>
                  <a:pt x="6090217" y="45155"/>
                  <a:pt x="6180985" y="52604"/>
                  <a:pt x="6231181" y="59432"/>
                </a:cubicBezTo>
                <a:cubicBezTo>
                  <a:pt x="6281376" y="66260"/>
                  <a:pt x="6255083" y="72671"/>
                  <a:pt x="6336161" y="80469"/>
                </a:cubicBezTo>
                <a:cubicBezTo>
                  <a:pt x="6367899" y="78809"/>
                  <a:pt x="6388398" y="79505"/>
                  <a:pt x="6424286" y="80202"/>
                </a:cubicBezTo>
                <a:lnTo>
                  <a:pt x="6498206" y="88921"/>
                </a:lnTo>
                <a:cubicBezTo>
                  <a:pt x="6511924" y="88197"/>
                  <a:pt x="6519540" y="89722"/>
                  <a:pt x="6524438" y="92235"/>
                </a:cubicBezTo>
                <a:lnTo>
                  <a:pt x="6528543" y="96055"/>
                </a:lnTo>
                <a:lnTo>
                  <a:pt x="6550787" y="79748"/>
                </a:lnTo>
                <a:lnTo>
                  <a:pt x="6638443" y="117301"/>
                </a:lnTo>
                <a:lnTo>
                  <a:pt x="6639771" y="116273"/>
                </a:lnTo>
                <a:cubicBezTo>
                  <a:pt x="6661612" y="112323"/>
                  <a:pt x="6702466" y="111534"/>
                  <a:pt x="6733110" y="109431"/>
                </a:cubicBezTo>
                <a:cubicBezTo>
                  <a:pt x="6750270" y="113134"/>
                  <a:pt x="6804803" y="100717"/>
                  <a:pt x="6823638" y="103653"/>
                </a:cubicBezTo>
                <a:lnTo>
                  <a:pt x="6834898" y="105044"/>
                </a:lnTo>
                <a:lnTo>
                  <a:pt x="6835271" y="104811"/>
                </a:lnTo>
                <a:cubicBezTo>
                  <a:pt x="6838034" y="104559"/>
                  <a:pt x="6841861" y="104809"/>
                  <a:pt x="6847445" y="105763"/>
                </a:cubicBezTo>
                <a:lnTo>
                  <a:pt x="6855429" y="107584"/>
                </a:lnTo>
                <a:lnTo>
                  <a:pt x="6923302" y="131290"/>
                </a:lnTo>
                <a:lnTo>
                  <a:pt x="7046891" y="109264"/>
                </a:lnTo>
                <a:cubicBezTo>
                  <a:pt x="7109198" y="115376"/>
                  <a:pt x="7163425" y="116966"/>
                  <a:pt x="7233811" y="127598"/>
                </a:cubicBezTo>
                <a:cubicBezTo>
                  <a:pt x="7295557" y="125883"/>
                  <a:pt x="7306408" y="101921"/>
                  <a:pt x="7371301" y="118421"/>
                </a:cubicBezTo>
                <a:cubicBezTo>
                  <a:pt x="7428238" y="129077"/>
                  <a:pt x="7510607" y="192508"/>
                  <a:pt x="7574701" y="190435"/>
                </a:cubicBezTo>
                <a:cubicBezTo>
                  <a:pt x="7575517" y="193901"/>
                  <a:pt x="7577730" y="196953"/>
                  <a:pt x="7580910" y="199699"/>
                </a:cubicBezTo>
                <a:lnTo>
                  <a:pt x="7592267" y="206716"/>
                </a:lnTo>
                <a:lnTo>
                  <a:pt x="7594969" y="206552"/>
                </a:lnTo>
                <a:cubicBezTo>
                  <a:pt x="7605059" y="207466"/>
                  <a:pt x="7609760" y="209355"/>
                  <a:pt x="7612066" y="211669"/>
                </a:cubicBezTo>
                <a:lnTo>
                  <a:pt x="7613197" y="214836"/>
                </a:lnTo>
                <a:lnTo>
                  <a:pt x="7624109" y="218987"/>
                </a:lnTo>
                <a:lnTo>
                  <a:pt x="7643393" y="228895"/>
                </a:lnTo>
                <a:lnTo>
                  <a:pt x="7649074" y="229127"/>
                </a:lnTo>
                <a:lnTo>
                  <a:pt x="7681385" y="241546"/>
                </a:lnTo>
                <a:lnTo>
                  <a:pt x="7682814" y="240947"/>
                </a:lnTo>
                <a:cubicBezTo>
                  <a:pt x="7686754" y="239889"/>
                  <a:pt x="7691050" y="239641"/>
                  <a:pt x="7696214" y="241085"/>
                </a:cubicBezTo>
                <a:lnTo>
                  <a:pt x="7819450" y="251097"/>
                </a:lnTo>
                <a:lnTo>
                  <a:pt x="7826804" y="253271"/>
                </a:lnTo>
                <a:lnTo>
                  <a:pt x="7827179" y="253144"/>
                </a:lnTo>
                <a:cubicBezTo>
                  <a:pt x="7829262" y="253251"/>
                  <a:pt x="7831866" y="253829"/>
                  <a:pt x="7835389" y="255095"/>
                </a:cubicBezTo>
                <a:lnTo>
                  <a:pt x="7840212" y="257235"/>
                </a:lnTo>
                <a:lnTo>
                  <a:pt x="7854477" y="261452"/>
                </a:lnTo>
                <a:lnTo>
                  <a:pt x="7925416" y="250871"/>
                </a:lnTo>
                <a:cubicBezTo>
                  <a:pt x="7968549" y="254776"/>
                  <a:pt x="7991532" y="223503"/>
                  <a:pt x="8027820" y="237431"/>
                </a:cubicBezTo>
                <a:cubicBezTo>
                  <a:pt x="8068225" y="241026"/>
                  <a:pt x="8049335" y="250837"/>
                  <a:pt x="8082003" y="258480"/>
                </a:cubicBezTo>
                <a:cubicBezTo>
                  <a:pt x="8118911" y="261016"/>
                  <a:pt x="8227791" y="271465"/>
                  <a:pt x="8258788" y="272192"/>
                </a:cubicBezTo>
                <a:cubicBezTo>
                  <a:pt x="8285356" y="257871"/>
                  <a:pt x="8284528" y="264250"/>
                  <a:pt x="8292894" y="269919"/>
                </a:cubicBezTo>
                <a:lnTo>
                  <a:pt x="8297864" y="268332"/>
                </a:lnTo>
                <a:lnTo>
                  <a:pt x="8304197" y="267834"/>
                </a:lnTo>
                <a:lnTo>
                  <a:pt x="8320276" y="270133"/>
                </a:lnTo>
                <a:lnTo>
                  <a:pt x="8326122" y="271603"/>
                </a:lnTo>
                <a:cubicBezTo>
                  <a:pt x="8330224" y="272389"/>
                  <a:pt x="8333047" y="272623"/>
                  <a:pt x="8335105" y="272466"/>
                </a:cubicBezTo>
                <a:lnTo>
                  <a:pt x="8335390" y="272295"/>
                </a:lnTo>
                <a:lnTo>
                  <a:pt x="8383421" y="274638"/>
                </a:lnTo>
                <a:cubicBezTo>
                  <a:pt x="8398105" y="264966"/>
                  <a:pt x="8442440" y="289516"/>
                  <a:pt x="8443863" y="268710"/>
                </a:cubicBezTo>
                <a:cubicBezTo>
                  <a:pt x="8461029" y="272153"/>
                  <a:pt x="8468950" y="281627"/>
                  <a:pt x="8467401" y="267736"/>
                </a:cubicBezTo>
                <a:cubicBezTo>
                  <a:pt x="8473175" y="268487"/>
                  <a:pt x="8477144" y="267709"/>
                  <a:pt x="8480310" y="266190"/>
                </a:cubicBezTo>
                <a:lnTo>
                  <a:pt x="8481334" y="265430"/>
                </a:lnTo>
                <a:lnTo>
                  <a:pt x="8519400" y="273417"/>
                </a:lnTo>
                <a:lnTo>
                  <a:pt x="8673416" y="324197"/>
                </a:lnTo>
                <a:cubicBezTo>
                  <a:pt x="8745894" y="327976"/>
                  <a:pt x="8849559" y="346603"/>
                  <a:pt x="8915200" y="356781"/>
                </a:cubicBezTo>
                <a:cubicBezTo>
                  <a:pt x="8932755" y="365773"/>
                  <a:pt x="9005876" y="371758"/>
                  <a:pt x="9059198" y="364924"/>
                </a:cubicBezTo>
                <a:lnTo>
                  <a:pt x="9178845" y="379331"/>
                </a:lnTo>
                <a:cubicBezTo>
                  <a:pt x="9219852" y="386336"/>
                  <a:pt x="9250133" y="384055"/>
                  <a:pt x="9291225" y="384156"/>
                </a:cubicBezTo>
                <a:cubicBezTo>
                  <a:pt x="9315636" y="387667"/>
                  <a:pt x="9329719" y="388016"/>
                  <a:pt x="9370554" y="395218"/>
                </a:cubicBezTo>
                <a:cubicBezTo>
                  <a:pt x="9378187" y="394560"/>
                  <a:pt x="9405932" y="395507"/>
                  <a:pt x="9413541" y="394032"/>
                </a:cubicBezTo>
                <a:lnTo>
                  <a:pt x="9457933" y="395525"/>
                </a:lnTo>
                <a:lnTo>
                  <a:pt x="9592718" y="403735"/>
                </a:lnTo>
                <a:cubicBezTo>
                  <a:pt x="9606379" y="409007"/>
                  <a:pt x="9655291" y="415471"/>
                  <a:pt x="9668575" y="410688"/>
                </a:cubicBezTo>
                <a:cubicBezTo>
                  <a:pt x="9679602" y="410798"/>
                  <a:pt x="9706602" y="416975"/>
                  <a:pt x="9715652" y="411123"/>
                </a:cubicBezTo>
                <a:cubicBezTo>
                  <a:pt x="9741103" y="416170"/>
                  <a:pt x="9768395" y="403710"/>
                  <a:pt x="9777853" y="400831"/>
                </a:cubicBezTo>
                <a:cubicBezTo>
                  <a:pt x="9805740" y="393796"/>
                  <a:pt x="9827401" y="416417"/>
                  <a:pt x="9851249" y="415333"/>
                </a:cubicBezTo>
                <a:cubicBezTo>
                  <a:pt x="9890629" y="418769"/>
                  <a:pt x="9948551" y="426335"/>
                  <a:pt x="9976759" y="429768"/>
                </a:cubicBezTo>
                <a:cubicBezTo>
                  <a:pt x="10039303" y="440942"/>
                  <a:pt x="10139010" y="464526"/>
                  <a:pt x="10190155" y="473343"/>
                </a:cubicBezTo>
                <a:cubicBezTo>
                  <a:pt x="10247801" y="482478"/>
                  <a:pt x="10217837" y="456410"/>
                  <a:pt x="10283621" y="482672"/>
                </a:cubicBezTo>
                <a:cubicBezTo>
                  <a:pt x="10314609" y="484053"/>
                  <a:pt x="10340423" y="481075"/>
                  <a:pt x="10363623" y="479281"/>
                </a:cubicBezTo>
                <a:cubicBezTo>
                  <a:pt x="10362575" y="468594"/>
                  <a:pt x="10390200" y="481546"/>
                  <a:pt x="10418680" y="481335"/>
                </a:cubicBezTo>
                <a:cubicBezTo>
                  <a:pt x="10435371" y="482382"/>
                  <a:pt x="10458706" y="485335"/>
                  <a:pt x="10476232" y="487929"/>
                </a:cubicBezTo>
                <a:lnTo>
                  <a:pt x="10477443" y="488348"/>
                </a:lnTo>
                <a:lnTo>
                  <a:pt x="10478546" y="484593"/>
                </a:lnTo>
                <a:cubicBezTo>
                  <a:pt x="10496869" y="473932"/>
                  <a:pt x="10504440" y="492791"/>
                  <a:pt x="10522544" y="483599"/>
                </a:cubicBezTo>
                <a:lnTo>
                  <a:pt x="10525940" y="488575"/>
                </a:lnTo>
                <a:lnTo>
                  <a:pt x="10527978" y="487468"/>
                </a:lnTo>
                <a:lnTo>
                  <a:pt x="10551856" y="495400"/>
                </a:lnTo>
                <a:lnTo>
                  <a:pt x="10651180" y="481776"/>
                </a:lnTo>
                <a:cubicBezTo>
                  <a:pt x="10666635" y="489439"/>
                  <a:pt x="10679569" y="486219"/>
                  <a:pt x="10692407" y="479535"/>
                </a:cubicBezTo>
                <a:cubicBezTo>
                  <a:pt x="10729215" y="482326"/>
                  <a:pt x="10763453" y="472539"/>
                  <a:pt x="10805173" y="469286"/>
                </a:cubicBezTo>
                <a:cubicBezTo>
                  <a:pt x="10849593" y="478609"/>
                  <a:pt x="10873661" y="459268"/>
                  <a:pt x="10918240" y="455873"/>
                </a:cubicBezTo>
                <a:cubicBezTo>
                  <a:pt x="10961126" y="475397"/>
                  <a:pt x="10948597" y="428686"/>
                  <a:pt x="10985893" y="430155"/>
                </a:cubicBezTo>
                <a:cubicBezTo>
                  <a:pt x="11045792" y="447988"/>
                  <a:pt x="10985190" y="414687"/>
                  <a:pt x="11078762" y="421051"/>
                </a:cubicBezTo>
                <a:cubicBezTo>
                  <a:pt x="11083925" y="424015"/>
                  <a:pt x="11114482" y="394913"/>
                  <a:pt x="11113454" y="390853"/>
                </a:cubicBezTo>
                <a:cubicBezTo>
                  <a:pt x="11133947" y="392405"/>
                  <a:pt x="11233066" y="373732"/>
                  <a:pt x="11262187" y="378634"/>
                </a:cubicBezTo>
                <a:cubicBezTo>
                  <a:pt x="11320092" y="367389"/>
                  <a:pt x="11316005" y="350805"/>
                  <a:pt x="11357725" y="347628"/>
                </a:cubicBezTo>
                <a:cubicBezTo>
                  <a:pt x="11394272" y="337523"/>
                  <a:pt x="11451549" y="336224"/>
                  <a:pt x="11514053" y="323566"/>
                </a:cubicBezTo>
                <a:lnTo>
                  <a:pt x="11560799" y="310945"/>
                </a:lnTo>
                <a:lnTo>
                  <a:pt x="11555095" y="330247"/>
                </a:lnTo>
                <a:cubicBezTo>
                  <a:pt x="11570115" y="329566"/>
                  <a:pt x="11599314" y="335563"/>
                  <a:pt x="11601935" y="336765"/>
                </a:cubicBezTo>
                <a:cubicBezTo>
                  <a:pt x="11636102" y="339048"/>
                  <a:pt x="11641430" y="309890"/>
                  <a:pt x="11689326" y="303103"/>
                </a:cubicBezTo>
                <a:cubicBezTo>
                  <a:pt x="11737222" y="296316"/>
                  <a:pt x="11853888" y="301002"/>
                  <a:pt x="11889311" y="296043"/>
                </a:cubicBezTo>
                <a:lnTo>
                  <a:pt x="11894969" y="296953"/>
                </a:lnTo>
                <a:lnTo>
                  <a:pt x="11890989" y="298008"/>
                </a:lnTo>
                <a:cubicBezTo>
                  <a:pt x="11892055" y="297992"/>
                  <a:pt x="11894939" y="297561"/>
                  <a:pt x="11895904" y="297102"/>
                </a:cubicBezTo>
                <a:lnTo>
                  <a:pt x="11894969" y="296953"/>
                </a:lnTo>
                <a:lnTo>
                  <a:pt x="11896981" y="296418"/>
                </a:lnTo>
                <a:cubicBezTo>
                  <a:pt x="11903286" y="295212"/>
                  <a:pt x="11910383" y="325786"/>
                  <a:pt x="11931533" y="322577"/>
                </a:cubicBezTo>
                <a:cubicBezTo>
                  <a:pt x="11942379" y="322584"/>
                  <a:pt x="11958231" y="288015"/>
                  <a:pt x="11970826" y="284547"/>
                </a:cubicBezTo>
                <a:lnTo>
                  <a:pt x="11998411" y="275459"/>
                </a:lnTo>
                <a:cubicBezTo>
                  <a:pt x="12014431" y="274432"/>
                  <a:pt x="12054264" y="253851"/>
                  <a:pt x="12070284" y="252823"/>
                </a:cubicBezTo>
                <a:cubicBezTo>
                  <a:pt x="12101953" y="269774"/>
                  <a:pt x="12127636" y="277970"/>
                  <a:pt x="12149273" y="283340"/>
                </a:cubicBezTo>
                <a:lnTo>
                  <a:pt x="12192000" y="293933"/>
                </a:lnTo>
                <a:lnTo>
                  <a:pt x="12192000" y="843657"/>
                </a:lnTo>
                <a:lnTo>
                  <a:pt x="0" y="843657"/>
                </a:lnTo>
                <a:lnTo>
                  <a:pt x="0" y="517671"/>
                </a:lnTo>
                <a:lnTo>
                  <a:pt x="62970" y="497349"/>
                </a:lnTo>
                <a:cubicBezTo>
                  <a:pt x="96818" y="489349"/>
                  <a:pt x="130274" y="485131"/>
                  <a:pt x="163102" y="486965"/>
                </a:cubicBezTo>
                <a:cubicBezTo>
                  <a:pt x="229273" y="516421"/>
                  <a:pt x="295464" y="465077"/>
                  <a:pt x="327347" y="474218"/>
                </a:cubicBezTo>
                <a:cubicBezTo>
                  <a:pt x="398278" y="461559"/>
                  <a:pt x="524389" y="465494"/>
                  <a:pt x="616456" y="448171"/>
                </a:cubicBezTo>
                <a:cubicBezTo>
                  <a:pt x="689761" y="448930"/>
                  <a:pt x="725233" y="436443"/>
                  <a:pt x="805377" y="441830"/>
                </a:cubicBezTo>
                <a:cubicBezTo>
                  <a:pt x="856514" y="450042"/>
                  <a:pt x="903636" y="447034"/>
                  <a:pt x="937261" y="436268"/>
                </a:cubicBezTo>
                <a:cubicBezTo>
                  <a:pt x="984382" y="427633"/>
                  <a:pt x="1086871" y="383843"/>
                  <a:pt x="1139080" y="358865"/>
                </a:cubicBezTo>
                <a:cubicBezTo>
                  <a:pt x="1171293" y="330806"/>
                  <a:pt x="1269341" y="356187"/>
                  <a:pt x="1319302" y="308917"/>
                </a:cubicBezTo>
                <a:cubicBezTo>
                  <a:pt x="1351293" y="315381"/>
                  <a:pt x="1370639" y="306651"/>
                  <a:pt x="1385386" y="296402"/>
                </a:cubicBezTo>
                <a:lnTo>
                  <a:pt x="1404278" y="282186"/>
                </a:lnTo>
                <a:lnTo>
                  <a:pt x="1431509" y="282637"/>
                </a:lnTo>
                <a:lnTo>
                  <a:pt x="1479635" y="281452"/>
                </a:lnTo>
                <a:lnTo>
                  <a:pt x="1522846" y="286636"/>
                </a:lnTo>
                <a:cubicBezTo>
                  <a:pt x="1607746" y="295741"/>
                  <a:pt x="1658262" y="297408"/>
                  <a:pt x="1744857" y="299498"/>
                </a:cubicBezTo>
                <a:cubicBezTo>
                  <a:pt x="1746802" y="298898"/>
                  <a:pt x="1772794" y="292779"/>
                  <a:pt x="1800399" y="286471"/>
                </a:cubicBezTo>
                <a:lnTo>
                  <a:pt x="1829679" y="279899"/>
                </a:lnTo>
                <a:lnTo>
                  <a:pt x="1848467" y="280085"/>
                </a:lnTo>
                <a:cubicBezTo>
                  <a:pt x="1862541" y="284929"/>
                  <a:pt x="1909246" y="287572"/>
                  <a:pt x="1919990" y="280551"/>
                </a:cubicBezTo>
                <a:cubicBezTo>
                  <a:pt x="1930120" y="279552"/>
                  <a:pt x="1940770" y="283009"/>
                  <a:pt x="1947318" y="275157"/>
                </a:cubicBezTo>
                <a:cubicBezTo>
                  <a:pt x="1969430" y="271795"/>
                  <a:pt x="2020074" y="264052"/>
                  <a:pt x="2052662" y="260377"/>
                </a:cubicBezTo>
                <a:cubicBezTo>
                  <a:pt x="2069011" y="271949"/>
                  <a:pt x="2098031" y="252728"/>
                  <a:pt x="2142850" y="253103"/>
                </a:cubicBezTo>
                <a:cubicBezTo>
                  <a:pt x="2160684" y="266415"/>
                  <a:pt x="2173071" y="253191"/>
                  <a:pt x="2207849" y="271590"/>
                </a:cubicBezTo>
                <a:cubicBezTo>
                  <a:pt x="2209481" y="270048"/>
                  <a:pt x="2211471" y="268648"/>
                  <a:pt x="2213757" y="267429"/>
                </a:cubicBezTo>
                <a:cubicBezTo>
                  <a:pt x="2227043" y="260354"/>
                  <a:pt x="2247279" y="260873"/>
                  <a:pt x="2258954" y="268589"/>
                </a:cubicBezTo>
                <a:cubicBezTo>
                  <a:pt x="2314759" y="293598"/>
                  <a:pt x="2367284" y="294725"/>
                  <a:pt x="2416183" y="301325"/>
                </a:cubicBezTo>
                <a:cubicBezTo>
                  <a:pt x="2471682" y="306236"/>
                  <a:pt x="2436502" y="278448"/>
                  <a:pt x="2504536" y="302799"/>
                </a:cubicBezTo>
                <a:cubicBezTo>
                  <a:pt x="2512619" y="293910"/>
                  <a:pt x="2521472" y="293787"/>
                  <a:pt x="2536071" y="298698"/>
                </a:cubicBezTo>
                <a:cubicBezTo>
                  <a:pt x="2563080" y="300400"/>
                  <a:pt x="2562424" y="277303"/>
                  <a:pt x="2588893" y="292112"/>
                </a:cubicBezTo>
                <a:cubicBezTo>
                  <a:pt x="2584764" y="279571"/>
                  <a:pt x="2640519" y="289099"/>
                  <a:pt x="2628809" y="275805"/>
                </a:cubicBezTo>
                <a:cubicBezTo>
                  <a:pt x="2647132" y="265144"/>
                  <a:pt x="2654703" y="284003"/>
                  <a:pt x="2672807" y="274811"/>
                </a:cubicBezTo>
                <a:cubicBezTo>
                  <a:pt x="2692689" y="273207"/>
                  <a:pt x="2660665" y="287642"/>
                  <a:pt x="2682466" y="289307"/>
                </a:cubicBezTo>
                <a:lnTo>
                  <a:pt x="2801443" y="272988"/>
                </a:lnTo>
                <a:cubicBezTo>
                  <a:pt x="2816898" y="280651"/>
                  <a:pt x="2829832" y="277431"/>
                  <a:pt x="2842670" y="270747"/>
                </a:cubicBezTo>
                <a:cubicBezTo>
                  <a:pt x="2879478" y="273538"/>
                  <a:pt x="2913716" y="263751"/>
                  <a:pt x="2955436" y="260498"/>
                </a:cubicBezTo>
                <a:cubicBezTo>
                  <a:pt x="2999857" y="269821"/>
                  <a:pt x="3023924" y="250480"/>
                  <a:pt x="3068503" y="247085"/>
                </a:cubicBezTo>
                <a:cubicBezTo>
                  <a:pt x="3111389" y="266609"/>
                  <a:pt x="3098860" y="219898"/>
                  <a:pt x="3136157" y="221367"/>
                </a:cubicBezTo>
                <a:cubicBezTo>
                  <a:pt x="3196055" y="239200"/>
                  <a:pt x="3135454" y="205899"/>
                  <a:pt x="3229025" y="212263"/>
                </a:cubicBezTo>
                <a:cubicBezTo>
                  <a:pt x="3234188" y="215227"/>
                  <a:pt x="3264745" y="186124"/>
                  <a:pt x="3263717" y="182064"/>
                </a:cubicBezTo>
                <a:cubicBezTo>
                  <a:pt x="3284210" y="183616"/>
                  <a:pt x="3383330" y="164943"/>
                  <a:pt x="3412450" y="169845"/>
                </a:cubicBezTo>
                <a:cubicBezTo>
                  <a:pt x="3470355" y="158600"/>
                  <a:pt x="3466269" y="142016"/>
                  <a:pt x="3507988" y="138840"/>
                </a:cubicBezTo>
                <a:cubicBezTo>
                  <a:pt x="3544535" y="128734"/>
                  <a:pt x="3601812" y="127435"/>
                  <a:pt x="3664316" y="114777"/>
                </a:cubicBezTo>
                <a:lnTo>
                  <a:pt x="3711062" y="102156"/>
                </a:lnTo>
                <a:lnTo>
                  <a:pt x="3705359" y="121458"/>
                </a:lnTo>
                <a:cubicBezTo>
                  <a:pt x="3720379" y="120778"/>
                  <a:pt x="3749577" y="126775"/>
                  <a:pt x="3752198" y="127977"/>
                </a:cubicBezTo>
                <a:cubicBezTo>
                  <a:pt x="3786365" y="130259"/>
                  <a:pt x="3791694" y="101101"/>
                  <a:pt x="3839589" y="94314"/>
                </a:cubicBezTo>
                <a:cubicBezTo>
                  <a:pt x="3887485" y="87527"/>
                  <a:pt x="4004152" y="92214"/>
                  <a:pt x="4039575" y="87255"/>
                </a:cubicBezTo>
                <a:lnTo>
                  <a:pt x="4045232" y="88164"/>
                </a:lnTo>
                <a:lnTo>
                  <a:pt x="4041253" y="89220"/>
                </a:lnTo>
                <a:cubicBezTo>
                  <a:pt x="4042318" y="89204"/>
                  <a:pt x="4045202" y="88772"/>
                  <a:pt x="4046168" y="88314"/>
                </a:cubicBezTo>
                <a:lnTo>
                  <a:pt x="4045232" y="88164"/>
                </a:lnTo>
                <a:lnTo>
                  <a:pt x="4047244" y="87630"/>
                </a:lnTo>
                <a:cubicBezTo>
                  <a:pt x="4053549" y="86424"/>
                  <a:pt x="4060647" y="116997"/>
                  <a:pt x="4081797" y="113788"/>
                </a:cubicBezTo>
                <a:cubicBezTo>
                  <a:pt x="4092642" y="113795"/>
                  <a:pt x="4108495" y="79226"/>
                  <a:pt x="4121089" y="75758"/>
                </a:cubicBezTo>
                <a:lnTo>
                  <a:pt x="4148674" y="66671"/>
                </a:lnTo>
                <a:cubicBezTo>
                  <a:pt x="4164695" y="65643"/>
                  <a:pt x="4204528" y="45062"/>
                  <a:pt x="4220548" y="44035"/>
                </a:cubicBezTo>
                <a:cubicBezTo>
                  <a:pt x="4283885" y="77935"/>
                  <a:pt x="4323280" y="76818"/>
                  <a:pt x="4354249" y="88116"/>
                </a:cubicBezTo>
                <a:cubicBezTo>
                  <a:pt x="4424521" y="97907"/>
                  <a:pt x="4455906" y="90768"/>
                  <a:pt x="4549237" y="79806"/>
                </a:cubicBezTo>
                <a:cubicBezTo>
                  <a:pt x="4622250" y="85587"/>
                  <a:pt x="4717263" y="97250"/>
                  <a:pt x="4796679" y="108111"/>
                </a:cubicBezTo>
                <a:cubicBezTo>
                  <a:pt x="4846927" y="119802"/>
                  <a:pt x="4894173" y="120032"/>
                  <a:pt x="4928657" y="111604"/>
                </a:cubicBezTo>
                <a:cubicBezTo>
                  <a:pt x="4976404" y="106223"/>
                  <a:pt x="5082489" y="69591"/>
                  <a:pt x="5136768" y="48267"/>
                </a:cubicBezTo>
                <a:cubicBezTo>
                  <a:pt x="5171389" y="22501"/>
                  <a:pt x="5266869" y="54523"/>
                  <a:pt x="5320899" y="10821"/>
                </a:cubicBezTo>
                <a:cubicBezTo>
                  <a:pt x="5353820" y="3483"/>
                  <a:pt x="5390152" y="453"/>
                  <a:pt x="5427496" y="4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xmlns="" id="{93BEB484-1B39-34B7-91DA-E8D1E2FB70CE}"/>
              </a:ext>
            </a:extLst>
          </p:cNvPr>
          <p:cNvGraphicFramePr>
            <a:graphicFrameLocks noGrp="1"/>
          </p:cNvGraphicFramePr>
          <p:nvPr>
            <p:ph idx="1"/>
            <p:extLst>
              <p:ext uri="{D42A27DB-BD31-4B8C-83A1-F6EECF244321}">
                <p14:modId xmlns:p14="http://schemas.microsoft.com/office/powerpoint/2010/main" val="1871445573"/>
              </p:ext>
            </p:extLst>
          </p:nvPr>
        </p:nvGraphicFramePr>
        <p:xfrm>
          <a:off x="1050925" y="2028887"/>
          <a:ext cx="9810750" cy="3990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6039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xmlns="" id="{7666DE11-17E1-4DC7-B2B7-6DA2E6A9CE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0">
            <a:extLst>
              <a:ext uri="{FF2B5EF4-FFF2-40B4-BE49-F238E27FC236}">
                <a16:creationId xmlns:a16="http://schemas.microsoft.com/office/drawing/2014/main" xmlns="" id="{B52E493E-0B27-4F3C-AA01-17F0A25641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37042" y="1"/>
            <a:ext cx="7354956"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7BD1C1C-BE92-B0C7-2B69-6F1F91E5A0EF}"/>
              </a:ext>
            </a:extLst>
          </p:cNvPr>
          <p:cNvSpPr>
            <a:spLocks noGrp="1"/>
          </p:cNvSpPr>
          <p:nvPr>
            <p:ph type="title"/>
          </p:nvPr>
        </p:nvSpPr>
        <p:spPr>
          <a:xfrm>
            <a:off x="7576457" y="186612"/>
            <a:ext cx="3984172" cy="1774132"/>
          </a:xfrm>
        </p:spPr>
        <p:txBody>
          <a:bodyPr>
            <a:normAutofit/>
          </a:bodyPr>
          <a:lstStyle/>
          <a:p>
            <a:pPr algn="ctr">
              <a:lnSpc>
                <a:spcPct val="100000"/>
              </a:lnSpc>
            </a:pPr>
            <a:r>
              <a:rPr lang="en-US" dirty="0"/>
              <a:t>Recent Legislative Change</a:t>
            </a:r>
          </a:p>
        </p:txBody>
      </p:sp>
      <p:pic>
        <p:nvPicPr>
          <p:cNvPr id="5" name="Picture 4" descr="A close-up of people shaking hands&#10;&#10;Description automatically generated with medium confidence">
            <a:extLst>
              <a:ext uri="{FF2B5EF4-FFF2-40B4-BE49-F238E27FC236}">
                <a16:creationId xmlns:a16="http://schemas.microsoft.com/office/drawing/2014/main" xmlns="" id="{F1B18CDB-B54D-EE76-410E-F9A72BBBFA6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25314" r="9527"/>
          <a:stretch/>
        </p:blipFill>
        <p:spPr>
          <a:xfrm>
            <a:off x="4" y="1"/>
            <a:ext cx="7037119" cy="6857999"/>
          </a:xfrm>
          <a:custGeom>
            <a:avLst/>
            <a:gdLst/>
            <a:ahLst/>
            <a:cxnLst/>
            <a:rect l="l" t="t" r="r" b="b"/>
            <a:pathLst>
              <a:path w="7037119" h="6857999">
                <a:moveTo>
                  <a:pt x="0" y="0"/>
                </a:moveTo>
                <a:lnTo>
                  <a:pt x="6964192" y="0"/>
                </a:lnTo>
                <a:lnTo>
                  <a:pt x="6958160" y="70714"/>
                </a:lnTo>
                <a:cubicBezTo>
                  <a:pt x="6951001" y="105084"/>
                  <a:pt x="6926062" y="125041"/>
                  <a:pt x="6922034" y="154825"/>
                </a:cubicBezTo>
                <a:cubicBezTo>
                  <a:pt x="6888738" y="184083"/>
                  <a:pt x="6875225" y="272154"/>
                  <a:pt x="6864029" y="301580"/>
                </a:cubicBezTo>
                <a:cubicBezTo>
                  <a:pt x="6850541" y="382476"/>
                  <a:pt x="6857766" y="543626"/>
                  <a:pt x="6842156" y="642469"/>
                </a:cubicBezTo>
                <a:cubicBezTo>
                  <a:pt x="6828250" y="715553"/>
                  <a:pt x="6832569" y="729947"/>
                  <a:pt x="6802087" y="818449"/>
                </a:cubicBezTo>
                <a:cubicBezTo>
                  <a:pt x="6828151" y="830541"/>
                  <a:pt x="6801214" y="859084"/>
                  <a:pt x="6798684" y="875396"/>
                </a:cubicBezTo>
                <a:cubicBezTo>
                  <a:pt x="6792414" y="895056"/>
                  <a:pt x="6762852" y="912465"/>
                  <a:pt x="6756983" y="952375"/>
                </a:cubicBezTo>
                <a:lnTo>
                  <a:pt x="6758478" y="972424"/>
                </a:lnTo>
                <a:lnTo>
                  <a:pt x="6752651" y="996407"/>
                </a:lnTo>
                <a:cubicBezTo>
                  <a:pt x="6744201" y="1040546"/>
                  <a:pt x="6736270" y="1086165"/>
                  <a:pt x="6716997" y="1091248"/>
                </a:cubicBezTo>
                <a:cubicBezTo>
                  <a:pt x="6678332" y="1122349"/>
                  <a:pt x="6707411" y="1240829"/>
                  <a:pt x="6657090" y="1307489"/>
                </a:cubicBezTo>
                <a:cubicBezTo>
                  <a:pt x="6621135" y="1444387"/>
                  <a:pt x="6524184" y="1590429"/>
                  <a:pt x="6508075" y="1709568"/>
                </a:cubicBezTo>
                <a:cubicBezTo>
                  <a:pt x="6474780" y="1738828"/>
                  <a:pt x="6473953" y="1782449"/>
                  <a:pt x="6462759" y="1811874"/>
                </a:cubicBezTo>
                <a:cubicBezTo>
                  <a:pt x="6449270" y="1892769"/>
                  <a:pt x="6399402" y="2130120"/>
                  <a:pt x="6383790" y="2228963"/>
                </a:cubicBezTo>
                <a:cubicBezTo>
                  <a:pt x="6369883" y="2302046"/>
                  <a:pt x="6399578" y="2316440"/>
                  <a:pt x="6369096" y="2404942"/>
                </a:cubicBezTo>
                <a:cubicBezTo>
                  <a:pt x="6395161" y="2417035"/>
                  <a:pt x="6368224" y="2445577"/>
                  <a:pt x="6365696" y="2461889"/>
                </a:cubicBezTo>
                <a:cubicBezTo>
                  <a:pt x="6359423" y="2481550"/>
                  <a:pt x="6329861" y="2498958"/>
                  <a:pt x="6323990" y="2538869"/>
                </a:cubicBezTo>
                <a:cubicBezTo>
                  <a:pt x="6317721" y="2603362"/>
                  <a:pt x="6317811" y="2723423"/>
                  <a:pt x="6299971" y="2852842"/>
                </a:cubicBezTo>
                <a:cubicBezTo>
                  <a:pt x="6296888" y="2889820"/>
                  <a:pt x="6314227" y="2924069"/>
                  <a:pt x="6305256" y="2965146"/>
                </a:cubicBezTo>
                <a:lnTo>
                  <a:pt x="6297430" y="3010980"/>
                </a:lnTo>
                <a:lnTo>
                  <a:pt x="6301903" y="3017531"/>
                </a:lnTo>
                <a:lnTo>
                  <a:pt x="6312288" y="3141762"/>
                </a:lnTo>
                <a:cubicBezTo>
                  <a:pt x="6310891" y="3148458"/>
                  <a:pt x="6311653" y="3156601"/>
                  <a:pt x="6317307" y="3167974"/>
                </a:cubicBezTo>
                <a:lnTo>
                  <a:pt x="6319343" y="3170223"/>
                </a:lnTo>
                <a:lnTo>
                  <a:pt x="6388791" y="3425292"/>
                </a:lnTo>
                <a:cubicBezTo>
                  <a:pt x="6411564" y="3519098"/>
                  <a:pt x="6451294" y="3670230"/>
                  <a:pt x="6473625" y="3778499"/>
                </a:cubicBezTo>
                <a:cubicBezTo>
                  <a:pt x="6461715" y="3876413"/>
                  <a:pt x="6479795" y="3911499"/>
                  <a:pt x="6488572" y="4010514"/>
                </a:cubicBezTo>
                <a:cubicBezTo>
                  <a:pt x="6537658" y="4041328"/>
                  <a:pt x="6522549" y="4094791"/>
                  <a:pt x="6542727" y="4142824"/>
                </a:cubicBezTo>
                <a:cubicBezTo>
                  <a:pt x="6562367" y="4174785"/>
                  <a:pt x="6560025" y="4194356"/>
                  <a:pt x="6574700" y="4253089"/>
                </a:cubicBezTo>
                <a:lnTo>
                  <a:pt x="6630782" y="4495230"/>
                </a:lnTo>
                <a:cubicBezTo>
                  <a:pt x="6629041" y="4518096"/>
                  <a:pt x="6642831" y="4583613"/>
                  <a:pt x="6657121" y="4592798"/>
                </a:cubicBezTo>
                <a:cubicBezTo>
                  <a:pt x="6662404" y="4605798"/>
                  <a:pt x="6661388" y="4622935"/>
                  <a:pt x="6675304" y="4625784"/>
                </a:cubicBezTo>
                <a:cubicBezTo>
                  <a:pt x="6692614" y="4632048"/>
                  <a:pt x="6678575" y="4686348"/>
                  <a:pt x="6695194" y="4674587"/>
                </a:cubicBezTo>
                <a:cubicBezTo>
                  <a:pt x="6692850" y="4684186"/>
                  <a:pt x="6692968" y="4695174"/>
                  <a:pt x="6694674" y="4706669"/>
                </a:cubicBezTo>
                <a:lnTo>
                  <a:pt x="6696125" y="4712312"/>
                </a:lnTo>
                <a:lnTo>
                  <a:pt x="6683308" y="4752491"/>
                </a:lnTo>
                <a:cubicBezTo>
                  <a:pt x="6668335" y="4814629"/>
                  <a:pt x="6667993" y="4870176"/>
                  <a:pt x="6662625" y="4924134"/>
                </a:cubicBezTo>
                <a:cubicBezTo>
                  <a:pt x="6658601" y="5004697"/>
                  <a:pt x="6700287" y="4943260"/>
                  <a:pt x="6666282" y="5049729"/>
                </a:cubicBezTo>
                <a:cubicBezTo>
                  <a:pt x="6680923" y="5057425"/>
                  <a:pt x="6681720" y="5069899"/>
                  <a:pt x="6674923" y="5092608"/>
                </a:cubicBezTo>
                <a:cubicBezTo>
                  <a:pt x="6674055" y="5131530"/>
                  <a:pt x="6710642" y="5120894"/>
                  <a:pt x="6688949" y="5164561"/>
                </a:cubicBezTo>
                <a:lnTo>
                  <a:pt x="6713476" y="5227429"/>
                </a:lnTo>
                <a:cubicBezTo>
                  <a:pt x="6707551" y="5224995"/>
                  <a:pt x="6700321" y="5279972"/>
                  <a:pt x="6699741" y="5295738"/>
                </a:cubicBezTo>
                <a:cubicBezTo>
                  <a:pt x="6701613" y="5328539"/>
                  <a:pt x="6674230" y="5338382"/>
                  <a:pt x="6698438" y="5353315"/>
                </a:cubicBezTo>
                <a:lnTo>
                  <a:pt x="6705394" y="5356747"/>
                </a:lnTo>
                <a:cubicBezTo>
                  <a:pt x="6705576" y="5359175"/>
                  <a:pt x="6705758" y="5361603"/>
                  <a:pt x="6705941" y="5364029"/>
                </a:cubicBezTo>
                <a:cubicBezTo>
                  <a:pt x="6705372" y="5367899"/>
                  <a:pt x="6703413" y="5370023"/>
                  <a:pt x="6698760" y="5369188"/>
                </a:cubicBezTo>
                <a:cubicBezTo>
                  <a:pt x="6715543" y="5400565"/>
                  <a:pt x="6682626" y="5434448"/>
                  <a:pt x="6674560" y="5465115"/>
                </a:cubicBezTo>
                <a:cubicBezTo>
                  <a:pt x="6691190" y="5489165"/>
                  <a:pt x="6702277" y="5478984"/>
                  <a:pt x="6698322" y="5543278"/>
                </a:cubicBezTo>
                <a:lnTo>
                  <a:pt x="6673987" y="5606762"/>
                </a:lnTo>
                <a:lnTo>
                  <a:pt x="6665359" y="5656986"/>
                </a:lnTo>
                <a:lnTo>
                  <a:pt x="6718420" y="5747675"/>
                </a:lnTo>
                <a:cubicBezTo>
                  <a:pt x="6736039" y="5788270"/>
                  <a:pt x="6794550" y="5740224"/>
                  <a:pt x="6786357" y="5797270"/>
                </a:cubicBezTo>
                <a:cubicBezTo>
                  <a:pt x="6803000" y="5835160"/>
                  <a:pt x="6831082" y="5856958"/>
                  <a:pt x="6834299" y="5897781"/>
                </a:cubicBezTo>
                <a:cubicBezTo>
                  <a:pt x="6850938" y="5902014"/>
                  <a:pt x="6860579" y="5910872"/>
                  <a:pt x="6848771" y="5936497"/>
                </a:cubicBezTo>
                <a:lnTo>
                  <a:pt x="6883460" y="6064046"/>
                </a:lnTo>
                <a:cubicBezTo>
                  <a:pt x="6906450" y="6070324"/>
                  <a:pt x="6870051" y="6102610"/>
                  <a:pt x="6896072" y="6107188"/>
                </a:cubicBezTo>
                <a:cubicBezTo>
                  <a:pt x="6912283" y="6129421"/>
                  <a:pt x="6963567" y="6167207"/>
                  <a:pt x="6980725" y="6197444"/>
                </a:cubicBezTo>
                <a:cubicBezTo>
                  <a:pt x="6947762" y="6297975"/>
                  <a:pt x="6995609" y="6226141"/>
                  <a:pt x="6999028" y="6288610"/>
                </a:cubicBezTo>
                <a:cubicBezTo>
                  <a:pt x="6997432" y="6346629"/>
                  <a:pt x="7058551" y="6337651"/>
                  <a:pt x="7021306" y="6426700"/>
                </a:cubicBezTo>
                <a:cubicBezTo>
                  <a:pt x="7020466" y="6447474"/>
                  <a:pt x="7026793" y="6469543"/>
                  <a:pt x="7033259" y="6489284"/>
                </a:cubicBezTo>
                <a:lnTo>
                  <a:pt x="7037119" y="6501140"/>
                </a:lnTo>
                <a:lnTo>
                  <a:pt x="7037119" y="6557754"/>
                </a:lnTo>
                <a:lnTo>
                  <a:pt x="7031649" y="6569925"/>
                </a:lnTo>
                <a:cubicBezTo>
                  <a:pt x="7023197" y="6591634"/>
                  <a:pt x="7028560" y="6588450"/>
                  <a:pt x="7011548" y="6615002"/>
                </a:cubicBezTo>
                <a:cubicBezTo>
                  <a:pt x="7016567" y="6637881"/>
                  <a:pt x="7011534" y="6732922"/>
                  <a:pt x="7021837" y="6743644"/>
                </a:cubicBezTo>
                <a:cubicBezTo>
                  <a:pt x="7023032" y="6757943"/>
                  <a:pt x="7005198" y="6842091"/>
                  <a:pt x="7006394" y="6856390"/>
                </a:cubicBezTo>
                <a:lnTo>
                  <a:pt x="7037119" y="6856494"/>
                </a:lnTo>
                <a:lnTo>
                  <a:pt x="7037119" y="6857999"/>
                </a:lnTo>
                <a:lnTo>
                  <a:pt x="0" y="6857999"/>
                </a:lnTo>
                <a:close/>
              </a:path>
            </a:pathLst>
          </a:custGeom>
          <a:effectLst>
            <a:outerShdw blurRad="50800" dist="50800" dir="5400000" algn="ctr" rotWithShape="0">
              <a:srgbClr val="000000">
                <a:alpha val="52000"/>
              </a:srgbClr>
            </a:outerShdw>
          </a:effectLst>
        </p:spPr>
      </p:pic>
      <p:sp>
        <p:nvSpPr>
          <p:cNvPr id="3" name="Content Placeholder 2">
            <a:extLst>
              <a:ext uri="{FF2B5EF4-FFF2-40B4-BE49-F238E27FC236}">
                <a16:creationId xmlns:a16="http://schemas.microsoft.com/office/drawing/2014/main" xmlns="" id="{BDA96421-50C1-7A18-E222-9A6E63EBE166}"/>
              </a:ext>
            </a:extLst>
          </p:cNvPr>
          <p:cNvSpPr>
            <a:spLocks noGrp="1"/>
          </p:cNvSpPr>
          <p:nvPr>
            <p:ph idx="1"/>
          </p:nvPr>
        </p:nvSpPr>
        <p:spPr>
          <a:xfrm>
            <a:off x="7162799" y="2147356"/>
            <a:ext cx="4948336" cy="4524032"/>
          </a:xfrm>
        </p:spPr>
        <p:txBody>
          <a:bodyPr>
            <a:normAutofit/>
          </a:bodyPr>
          <a:lstStyle/>
          <a:p>
            <a:pPr>
              <a:lnSpc>
                <a:spcPct val="90000"/>
              </a:lnSpc>
            </a:pPr>
            <a:r>
              <a:rPr lang="en-US" sz="1800" b="0" i="0" dirty="0">
                <a:effectLst/>
              </a:rPr>
              <a:t>At the time a municipality makes an offer to a landowner to enter into an agreement under this subchapter, the municipality must provide the landowner with a written disclosure that includes</a:t>
            </a:r>
          </a:p>
          <a:p>
            <a:pPr marL="560070" lvl="1" indent="-285750">
              <a:lnSpc>
                <a:spcPct val="90000"/>
              </a:lnSpc>
              <a:buFont typeface="Arial" panose="020B0604020202020204" pitchFamily="34" charset="0"/>
              <a:buChar char="•"/>
            </a:pPr>
            <a:r>
              <a:rPr lang="en-US" b="0" i="0" dirty="0">
                <a:effectLst/>
              </a:rPr>
              <a:t>a statement that the landowner is not required to enter into the agreement</a:t>
            </a:r>
          </a:p>
          <a:p>
            <a:pPr marL="560070" lvl="1" indent="-285750">
              <a:lnSpc>
                <a:spcPct val="90000"/>
              </a:lnSpc>
              <a:buFont typeface="Arial" panose="020B0604020202020204" pitchFamily="34" charset="0"/>
              <a:buChar char="•"/>
            </a:pPr>
            <a:r>
              <a:rPr lang="en-US" b="0" i="0" dirty="0">
                <a:effectLst/>
              </a:rPr>
              <a:t>a statement that the landowner is not required to enter into the agreement</a:t>
            </a:r>
          </a:p>
          <a:p>
            <a:pPr marL="560070" lvl="1" indent="-285750">
              <a:lnSpc>
                <a:spcPct val="90000"/>
              </a:lnSpc>
              <a:buFont typeface="Arial" panose="020B0604020202020204" pitchFamily="34" charset="0"/>
              <a:buChar char="•"/>
            </a:pPr>
            <a:r>
              <a:rPr lang="en-US" b="0" i="0" dirty="0">
                <a:effectLst/>
              </a:rPr>
              <a:t>a plain-language description of the annexation procedures applicable to the land</a:t>
            </a:r>
          </a:p>
          <a:p>
            <a:pPr marL="560070" lvl="1" indent="-285750">
              <a:lnSpc>
                <a:spcPct val="90000"/>
              </a:lnSpc>
              <a:buFont typeface="Arial" panose="020B0604020202020204" pitchFamily="34" charset="0"/>
              <a:buChar char="•"/>
            </a:pPr>
            <a:r>
              <a:rPr lang="en-US" b="0" i="0" dirty="0">
                <a:effectLst/>
              </a:rPr>
              <a:t>whether the procedures require the landowner's consent</a:t>
            </a:r>
          </a:p>
          <a:p>
            <a:pPr marL="560070" lvl="1" indent="-285750">
              <a:lnSpc>
                <a:spcPct val="90000"/>
              </a:lnSpc>
              <a:buFont typeface="Arial" panose="020B0604020202020204" pitchFamily="34" charset="0"/>
              <a:buChar char="•"/>
            </a:pPr>
            <a:r>
              <a:rPr lang="en-US" b="0" i="0" dirty="0">
                <a:effectLst/>
              </a:rPr>
              <a:t>a statement regarding the municipality's waiver of immunity to suit</a:t>
            </a:r>
            <a:endParaRPr lang="en-US" dirty="0"/>
          </a:p>
          <a:p>
            <a:pPr>
              <a:lnSpc>
                <a:spcPct val="90000"/>
              </a:lnSpc>
            </a:pPr>
            <a:endParaRPr lang="en-US" sz="1400" dirty="0"/>
          </a:p>
        </p:txBody>
      </p:sp>
    </p:spTree>
    <p:extLst>
      <p:ext uri="{BB962C8B-B14F-4D97-AF65-F5344CB8AC3E}">
        <p14:creationId xmlns:p14="http://schemas.microsoft.com/office/powerpoint/2010/main" val="678051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2472DE8-E58B-4D56-BA61-C69C601DC7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0183ACFC-B25E-402F-BBD8-E42034CDD4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176818"/>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544F1126-1884-B889-17AC-3B6E78B9DF9C}"/>
              </a:ext>
            </a:extLst>
          </p:cNvPr>
          <p:cNvSpPr>
            <a:spLocks noGrp="1"/>
          </p:cNvSpPr>
          <p:nvPr>
            <p:ph type="title"/>
          </p:nvPr>
        </p:nvSpPr>
        <p:spPr>
          <a:xfrm>
            <a:off x="1050879" y="609601"/>
            <a:ext cx="9810604" cy="1216024"/>
          </a:xfrm>
        </p:spPr>
        <p:txBody>
          <a:bodyPr>
            <a:normAutofit/>
          </a:bodyPr>
          <a:lstStyle/>
          <a:p>
            <a:r>
              <a:rPr lang="en-US" dirty="0"/>
              <a:t>How Do Development Agreements Impact Zoning?</a:t>
            </a:r>
          </a:p>
        </p:txBody>
      </p:sp>
      <p:sp>
        <p:nvSpPr>
          <p:cNvPr id="13" name="Freeform: Shape 12">
            <a:extLst>
              <a:ext uri="{FF2B5EF4-FFF2-40B4-BE49-F238E27FC236}">
                <a16:creationId xmlns:a16="http://schemas.microsoft.com/office/drawing/2014/main" xmlns="" id="{3501A971-CEBD-4E4B-8529-3BB4F4100C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60460" y="6189260"/>
            <a:ext cx="7831541" cy="668740"/>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7B53A73A-81CD-6178-46E6-1433A7D08344}"/>
              </a:ext>
            </a:extLst>
          </p:cNvPr>
          <p:cNvGraphicFramePr>
            <a:graphicFrameLocks noGrp="1"/>
          </p:cNvGraphicFramePr>
          <p:nvPr>
            <p:ph idx="1"/>
            <p:extLst>
              <p:ext uri="{D42A27DB-BD31-4B8C-83A1-F6EECF244321}">
                <p14:modId xmlns:p14="http://schemas.microsoft.com/office/powerpoint/2010/main" val="2626739227"/>
              </p:ext>
            </p:extLst>
          </p:nvPr>
        </p:nvGraphicFramePr>
        <p:xfrm>
          <a:off x="1050925" y="1825625"/>
          <a:ext cx="9810750" cy="4429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4593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4749728D-AFF4-4FD2-A8CA-12A371ACC3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96F13BD0-05D9-4C62-84D1-5B5C8C1ECD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127689" cy="6858000"/>
          </a:xfrm>
          <a:custGeom>
            <a:avLst/>
            <a:gdLst>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4495 w 6128435"/>
              <a:gd name="connsiteY110" fmla="*/ 4170854 h 6858000"/>
              <a:gd name="connsiteX111" fmla="*/ 5903513 w 6128435"/>
              <a:gd name="connsiteY111" fmla="*/ 4187661 h 6858000"/>
              <a:gd name="connsiteX112" fmla="*/ 5909911 w 6128435"/>
              <a:gd name="connsiteY112" fmla="*/ 4189970 h 6858000"/>
              <a:gd name="connsiteX113" fmla="*/ 5919468 w 6128435"/>
              <a:gd name="connsiteY113" fmla="*/ 4200916 h 6858000"/>
              <a:gd name="connsiteX114" fmla="*/ 5917114 w 6128435"/>
              <a:gd name="connsiteY114" fmla="*/ 4213096 h 6858000"/>
              <a:gd name="connsiteX115" fmla="*/ 5921153 w 6128435"/>
              <a:gd name="connsiteY115" fmla="*/ 4236222 h 6858000"/>
              <a:gd name="connsiteX116" fmla="*/ 5924233 w 6128435"/>
              <a:gd name="connsiteY116" fmla="*/ 4242060 h 6858000"/>
              <a:gd name="connsiteX117" fmla="*/ 5923742 w 6128435"/>
              <a:gd name="connsiteY117" fmla="*/ 4265435 h 6858000"/>
              <a:gd name="connsiteX118" fmla="*/ 5928910 w 6128435"/>
              <a:gd name="connsiteY118" fmla="*/ 4300973 h 6858000"/>
              <a:gd name="connsiteX119" fmla="*/ 5939320 w 6128435"/>
              <a:gd name="connsiteY119" fmla="*/ 4340435 h 6858000"/>
              <a:gd name="connsiteX120" fmla="*/ 5936924 w 6128435"/>
              <a:gd name="connsiteY120" fmla="*/ 4353034 h 6858000"/>
              <a:gd name="connsiteX121" fmla="*/ 5946705 w 6128435"/>
              <a:gd name="connsiteY121" fmla="*/ 4428051 h 6858000"/>
              <a:gd name="connsiteX122" fmla="*/ 5949261 w 6128435"/>
              <a:gd name="connsiteY122" fmla="*/ 4449185 h 6858000"/>
              <a:gd name="connsiteX123" fmla="*/ 5957504 w 6128435"/>
              <a:gd name="connsiteY123" fmla="*/ 4465911 h 6858000"/>
              <a:gd name="connsiteX124" fmla="*/ 5964689 w 6128435"/>
              <a:gd name="connsiteY124" fmla="*/ 4468532 h 6858000"/>
              <a:gd name="connsiteX125" fmla="*/ 5967062 w 6128435"/>
              <a:gd name="connsiteY125" fmla="*/ 4479923 h 6858000"/>
              <a:gd name="connsiteX126" fmla="*/ 5968960 w 6128435"/>
              <a:gd name="connsiteY126" fmla="*/ 4482655 h 6858000"/>
              <a:gd name="connsiteX127" fmla="*/ 5978567 w 6128435"/>
              <a:gd name="connsiteY127" fmla="*/ 4498605 h 6858000"/>
              <a:gd name="connsiteX128" fmla="*/ 5967676 w 6128435"/>
              <a:gd name="connsiteY128" fmla="*/ 4540140 h 6858000"/>
              <a:gd name="connsiteX129" fmla="*/ 5980106 w 6128435"/>
              <a:gd name="connsiteY129" fmla="*/ 4585087 h 6858000"/>
              <a:gd name="connsiteX130" fmla="*/ 5986918 w 6128435"/>
              <a:gd name="connsiteY130" fmla="*/ 4764836 h 6858000"/>
              <a:gd name="connsiteX131" fmla="*/ 6013516 w 6128435"/>
              <a:gd name="connsiteY131" fmla="*/ 4786619 h 6858000"/>
              <a:gd name="connsiteX132" fmla="*/ 6025404 w 6128435"/>
              <a:gd name="connsiteY132" fmla="*/ 4858148 h 6858000"/>
              <a:gd name="connsiteX133" fmla="*/ 6007749 w 6128435"/>
              <a:gd name="connsiteY133" fmla="*/ 4964715 h 6858000"/>
              <a:gd name="connsiteX134" fmla="*/ 6005269 w 6128435"/>
              <a:gd name="connsiteY134" fmla="*/ 5150567 h 6858000"/>
              <a:gd name="connsiteX135" fmla="*/ 6001127 w 6128435"/>
              <a:gd name="connsiteY135" fmla="*/ 5164609 h 6858000"/>
              <a:gd name="connsiteX136" fmla="*/ 5996647 w 6128435"/>
              <a:gd name="connsiteY136" fmla="*/ 5185640 h 6858000"/>
              <a:gd name="connsiteX137" fmla="*/ 5998514 w 6128435"/>
              <a:gd name="connsiteY137" fmla="*/ 5189673 h 6858000"/>
              <a:gd name="connsiteX138" fmla="*/ 5995970 w 6128435"/>
              <a:gd name="connsiteY138" fmla="*/ 5221547 h 6858000"/>
              <a:gd name="connsiteX139" fmla="*/ 5997218 w 6128435"/>
              <a:gd name="connsiteY139" fmla="*/ 5222031 h 6858000"/>
              <a:gd name="connsiteX140" fmla="*/ 6002116 w 6128435"/>
              <a:gd name="connsiteY140" fmla="*/ 5231223 h 6858000"/>
              <a:gd name="connsiteX141" fmla="*/ 6008541 w 6128435"/>
              <a:gd name="connsiteY141" fmla="*/ 5248680 h 6858000"/>
              <a:gd name="connsiteX142" fmla="*/ 6039260 w 6128435"/>
              <a:gd name="connsiteY142" fmla="*/ 5289518 h 6858000"/>
              <a:gd name="connsiteX143" fmla="*/ 6036748 w 6128435"/>
              <a:gd name="connsiteY143" fmla="*/ 5322752 h 6858000"/>
              <a:gd name="connsiteX144" fmla="*/ 6036943 w 6128435"/>
              <a:gd name="connsiteY144" fmla="*/ 5329480 h 6858000"/>
              <a:gd name="connsiteX145" fmla="*/ 6037236 w 6128435"/>
              <a:gd name="connsiteY145" fmla="*/ 5329634 h 6858000"/>
              <a:gd name="connsiteX146" fmla="*/ 6038019 w 6128435"/>
              <a:gd name="connsiteY146" fmla="*/ 5336764 h 6858000"/>
              <a:gd name="connsiteX147" fmla="*/ 6037298 w 6128435"/>
              <a:gd name="connsiteY147" fmla="*/ 5341753 h 6858000"/>
              <a:gd name="connsiteX148" fmla="*/ 6037677 w 6128435"/>
              <a:gd name="connsiteY148" fmla="*/ 5354807 h 6858000"/>
              <a:gd name="connsiteX149" fmla="*/ 6039728 w 6128435"/>
              <a:gd name="connsiteY149" fmla="*/ 5359416 h 6858000"/>
              <a:gd name="connsiteX150" fmla="*/ 6043311 w 6128435"/>
              <a:gd name="connsiteY150" fmla="*/ 5361407 h 6858000"/>
              <a:gd name="connsiteX151" fmla="*/ 6042954 w 6128435"/>
              <a:gd name="connsiteY151" fmla="*/ 5362576 h 6858000"/>
              <a:gd name="connsiteX152" fmla="*/ 6053435 w 6128435"/>
              <a:gd name="connsiteY152" fmla="*/ 5387547 h 6858000"/>
              <a:gd name="connsiteX153" fmla="*/ 6065933 w 6128435"/>
              <a:gd name="connsiteY153" fmla="*/ 5443002 h 6858000"/>
              <a:gd name="connsiteX154" fmla="*/ 6068640 w 6128435"/>
              <a:gd name="connsiteY154" fmla="*/ 5474503 h 6858000"/>
              <a:gd name="connsiteX155" fmla="*/ 6080922 w 6128435"/>
              <a:gd name="connsiteY155" fmla="*/ 5561070 h 6858000"/>
              <a:gd name="connsiteX156" fmla="*/ 6096949 w 6128435"/>
              <a:gd name="connsiteY156" fmla="*/ 5648179 h 6858000"/>
              <a:gd name="connsiteX157" fmla="*/ 6125703 w 6128435"/>
              <a:gd name="connsiteY157" fmla="*/ 5692894 h 6858000"/>
              <a:gd name="connsiteX158" fmla="*/ 6126670 w 6128435"/>
              <a:gd name="connsiteY158" fmla="*/ 5697882 h 6858000"/>
              <a:gd name="connsiteX159" fmla="*/ 6124061 w 6128435"/>
              <a:gd name="connsiteY159" fmla="*/ 5710294 h 6858000"/>
              <a:gd name="connsiteX160" fmla="*/ 6122213 w 6128435"/>
              <a:gd name="connsiteY160" fmla="*/ 5714762 h 6858000"/>
              <a:gd name="connsiteX161" fmla="*/ 6121353 w 6128435"/>
              <a:gd name="connsiteY161" fmla="*/ 5721725 h 6858000"/>
              <a:gd name="connsiteX162" fmla="*/ 6121607 w 6128435"/>
              <a:gd name="connsiteY162" fmla="*/ 5721959 h 6858000"/>
              <a:gd name="connsiteX163" fmla="*/ 6120262 w 6128435"/>
              <a:gd name="connsiteY163" fmla="*/ 5728358 h 6858000"/>
              <a:gd name="connsiteX164" fmla="*/ 6110194 w 6128435"/>
              <a:gd name="connsiteY164" fmla="*/ 5758853 h 6858000"/>
              <a:gd name="connsiteX165" fmla="*/ 6127519 w 6128435"/>
              <a:gd name="connsiteY165" fmla="*/ 5865775 h 6858000"/>
              <a:gd name="connsiteX166" fmla="*/ 6128435 w 6128435"/>
              <a:gd name="connsiteY166" fmla="*/ 5870164 h 6858000"/>
              <a:gd name="connsiteX167" fmla="*/ 6119217 w 6128435"/>
              <a:gd name="connsiteY167" fmla="*/ 5888542 h 6858000"/>
              <a:gd name="connsiteX168" fmla="*/ 6115966 w 6128435"/>
              <a:gd name="connsiteY168" fmla="*/ 5898387 h 6858000"/>
              <a:gd name="connsiteX169" fmla="*/ 6111924 w 6128435"/>
              <a:gd name="connsiteY169" fmla="*/ 5900444 h 6858000"/>
              <a:gd name="connsiteX170" fmla="*/ 6108716 w 6128435"/>
              <a:gd name="connsiteY170" fmla="*/ 5915345 h 6858000"/>
              <a:gd name="connsiteX171" fmla="*/ 6109524 w 6128435"/>
              <a:gd name="connsiteY171" fmla="*/ 5917328 h 6858000"/>
              <a:gd name="connsiteX172" fmla="*/ 6102493 w 6128435"/>
              <a:gd name="connsiteY172" fmla="*/ 5928602 h 6858000"/>
              <a:gd name="connsiteX173" fmla="*/ 6056863 w 6128435"/>
              <a:gd name="connsiteY173" fmla="*/ 6000643 h 6858000"/>
              <a:gd name="connsiteX174" fmla="*/ 6045436 w 6128435"/>
              <a:gd name="connsiteY174" fmla="*/ 6124480 h 6858000"/>
              <a:gd name="connsiteX175" fmla="*/ 6030489 w 6128435"/>
              <a:gd name="connsiteY175" fmla="*/ 6317666 h 6858000"/>
              <a:gd name="connsiteX176" fmla="*/ 6007492 w 6128435"/>
              <a:gd name="connsiteY176" fmla="*/ 6440818 h 6858000"/>
              <a:gd name="connsiteX177" fmla="*/ 6009467 w 6128435"/>
              <a:gd name="connsiteY177" fmla="*/ 6487076 h 6858000"/>
              <a:gd name="connsiteX178" fmla="*/ 5995064 w 6128435"/>
              <a:gd name="connsiteY178" fmla="*/ 6540791 h 6858000"/>
              <a:gd name="connsiteX179" fmla="*/ 5996309 w 6128435"/>
              <a:gd name="connsiteY179" fmla="*/ 6543961 h 6858000"/>
              <a:gd name="connsiteX180" fmla="*/ 5996048 w 6128435"/>
              <a:gd name="connsiteY180" fmla="*/ 6555444 h 6858000"/>
              <a:gd name="connsiteX181" fmla="*/ 6002524 w 6128435"/>
              <a:gd name="connsiteY181" fmla="*/ 6560188 h 6858000"/>
              <a:gd name="connsiteX182" fmla="*/ 6006823 w 6128435"/>
              <a:gd name="connsiteY182" fmla="*/ 6578546 h 6858000"/>
              <a:gd name="connsiteX183" fmla="*/ 6004510 w 6128435"/>
              <a:gd name="connsiteY183" fmla="*/ 6599256 h 6858000"/>
              <a:gd name="connsiteX184" fmla="*/ 5986207 w 6128435"/>
              <a:gd name="connsiteY184" fmla="*/ 6695855 h 6858000"/>
              <a:gd name="connsiteX185" fmla="*/ 5979428 w 6128435"/>
              <a:gd name="connsiteY185" fmla="*/ 6754678 h 6858000"/>
              <a:gd name="connsiteX186" fmla="*/ 5983398 w 6128435"/>
              <a:gd name="connsiteY186" fmla="*/ 6778641 h 6858000"/>
              <a:gd name="connsiteX187" fmla="*/ 5984543 w 6128435"/>
              <a:gd name="connsiteY187" fmla="*/ 6811016 h 6858000"/>
              <a:gd name="connsiteX188" fmla="*/ 5981802 w 6128435"/>
              <a:gd name="connsiteY188" fmla="*/ 6838578 h 6858000"/>
              <a:gd name="connsiteX189" fmla="*/ 5979671 w 6128435"/>
              <a:gd name="connsiteY189" fmla="*/ 6858000 h 6858000"/>
              <a:gd name="connsiteX190" fmla="*/ 0 w 6128435"/>
              <a:gd name="connsiteY190" fmla="*/ 685800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4495 w 6128435"/>
              <a:gd name="connsiteY110" fmla="*/ 4170854 h 6858000"/>
              <a:gd name="connsiteX111" fmla="*/ 5903513 w 6128435"/>
              <a:gd name="connsiteY111" fmla="*/ 4187661 h 6858000"/>
              <a:gd name="connsiteX112" fmla="*/ 5909911 w 6128435"/>
              <a:gd name="connsiteY112" fmla="*/ 4189970 h 6858000"/>
              <a:gd name="connsiteX113" fmla="*/ 5917114 w 6128435"/>
              <a:gd name="connsiteY113" fmla="*/ 4213096 h 6858000"/>
              <a:gd name="connsiteX114" fmla="*/ 5921153 w 6128435"/>
              <a:gd name="connsiteY114" fmla="*/ 4236222 h 6858000"/>
              <a:gd name="connsiteX115" fmla="*/ 5924233 w 6128435"/>
              <a:gd name="connsiteY115" fmla="*/ 4242060 h 6858000"/>
              <a:gd name="connsiteX116" fmla="*/ 5923742 w 6128435"/>
              <a:gd name="connsiteY116" fmla="*/ 4265435 h 6858000"/>
              <a:gd name="connsiteX117" fmla="*/ 5928910 w 6128435"/>
              <a:gd name="connsiteY117" fmla="*/ 4300973 h 6858000"/>
              <a:gd name="connsiteX118" fmla="*/ 5939320 w 6128435"/>
              <a:gd name="connsiteY118" fmla="*/ 4340435 h 6858000"/>
              <a:gd name="connsiteX119" fmla="*/ 5936924 w 6128435"/>
              <a:gd name="connsiteY119" fmla="*/ 4353034 h 6858000"/>
              <a:gd name="connsiteX120" fmla="*/ 5946705 w 6128435"/>
              <a:gd name="connsiteY120" fmla="*/ 4428051 h 6858000"/>
              <a:gd name="connsiteX121" fmla="*/ 5949261 w 6128435"/>
              <a:gd name="connsiteY121" fmla="*/ 4449185 h 6858000"/>
              <a:gd name="connsiteX122" fmla="*/ 5957504 w 6128435"/>
              <a:gd name="connsiteY122" fmla="*/ 4465911 h 6858000"/>
              <a:gd name="connsiteX123" fmla="*/ 5964689 w 6128435"/>
              <a:gd name="connsiteY123" fmla="*/ 4468532 h 6858000"/>
              <a:gd name="connsiteX124" fmla="*/ 5967062 w 6128435"/>
              <a:gd name="connsiteY124" fmla="*/ 4479923 h 6858000"/>
              <a:gd name="connsiteX125" fmla="*/ 5968960 w 6128435"/>
              <a:gd name="connsiteY125" fmla="*/ 4482655 h 6858000"/>
              <a:gd name="connsiteX126" fmla="*/ 5978567 w 6128435"/>
              <a:gd name="connsiteY126" fmla="*/ 4498605 h 6858000"/>
              <a:gd name="connsiteX127" fmla="*/ 5967676 w 6128435"/>
              <a:gd name="connsiteY127" fmla="*/ 4540140 h 6858000"/>
              <a:gd name="connsiteX128" fmla="*/ 5980106 w 6128435"/>
              <a:gd name="connsiteY128" fmla="*/ 4585087 h 6858000"/>
              <a:gd name="connsiteX129" fmla="*/ 5986918 w 6128435"/>
              <a:gd name="connsiteY129" fmla="*/ 4764836 h 6858000"/>
              <a:gd name="connsiteX130" fmla="*/ 6013516 w 6128435"/>
              <a:gd name="connsiteY130" fmla="*/ 4786619 h 6858000"/>
              <a:gd name="connsiteX131" fmla="*/ 6025404 w 6128435"/>
              <a:gd name="connsiteY131" fmla="*/ 4858148 h 6858000"/>
              <a:gd name="connsiteX132" fmla="*/ 6007749 w 6128435"/>
              <a:gd name="connsiteY132" fmla="*/ 4964715 h 6858000"/>
              <a:gd name="connsiteX133" fmla="*/ 6005269 w 6128435"/>
              <a:gd name="connsiteY133" fmla="*/ 5150567 h 6858000"/>
              <a:gd name="connsiteX134" fmla="*/ 6001127 w 6128435"/>
              <a:gd name="connsiteY134" fmla="*/ 5164609 h 6858000"/>
              <a:gd name="connsiteX135" fmla="*/ 5996647 w 6128435"/>
              <a:gd name="connsiteY135" fmla="*/ 5185640 h 6858000"/>
              <a:gd name="connsiteX136" fmla="*/ 5998514 w 6128435"/>
              <a:gd name="connsiteY136" fmla="*/ 5189673 h 6858000"/>
              <a:gd name="connsiteX137" fmla="*/ 5995970 w 6128435"/>
              <a:gd name="connsiteY137" fmla="*/ 5221547 h 6858000"/>
              <a:gd name="connsiteX138" fmla="*/ 5997218 w 6128435"/>
              <a:gd name="connsiteY138" fmla="*/ 5222031 h 6858000"/>
              <a:gd name="connsiteX139" fmla="*/ 6002116 w 6128435"/>
              <a:gd name="connsiteY139" fmla="*/ 5231223 h 6858000"/>
              <a:gd name="connsiteX140" fmla="*/ 6008541 w 6128435"/>
              <a:gd name="connsiteY140" fmla="*/ 5248680 h 6858000"/>
              <a:gd name="connsiteX141" fmla="*/ 6039260 w 6128435"/>
              <a:gd name="connsiteY141" fmla="*/ 5289518 h 6858000"/>
              <a:gd name="connsiteX142" fmla="*/ 6036748 w 6128435"/>
              <a:gd name="connsiteY142" fmla="*/ 5322752 h 6858000"/>
              <a:gd name="connsiteX143" fmla="*/ 6036943 w 6128435"/>
              <a:gd name="connsiteY143" fmla="*/ 5329480 h 6858000"/>
              <a:gd name="connsiteX144" fmla="*/ 6037236 w 6128435"/>
              <a:gd name="connsiteY144" fmla="*/ 5329634 h 6858000"/>
              <a:gd name="connsiteX145" fmla="*/ 6038019 w 6128435"/>
              <a:gd name="connsiteY145" fmla="*/ 5336764 h 6858000"/>
              <a:gd name="connsiteX146" fmla="*/ 6037298 w 6128435"/>
              <a:gd name="connsiteY146" fmla="*/ 5341753 h 6858000"/>
              <a:gd name="connsiteX147" fmla="*/ 6037677 w 6128435"/>
              <a:gd name="connsiteY147" fmla="*/ 5354807 h 6858000"/>
              <a:gd name="connsiteX148" fmla="*/ 6039728 w 6128435"/>
              <a:gd name="connsiteY148" fmla="*/ 5359416 h 6858000"/>
              <a:gd name="connsiteX149" fmla="*/ 6043311 w 6128435"/>
              <a:gd name="connsiteY149" fmla="*/ 5361407 h 6858000"/>
              <a:gd name="connsiteX150" fmla="*/ 6042954 w 6128435"/>
              <a:gd name="connsiteY150" fmla="*/ 5362576 h 6858000"/>
              <a:gd name="connsiteX151" fmla="*/ 6053435 w 6128435"/>
              <a:gd name="connsiteY151" fmla="*/ 5387547 h 6858000"/>
              <a:gd name="connsiteX152" fmla="*/ 6065933 w 6128435"/>
              <a:gd name="connsiteY152" fmla="*/ 5443002 h 6858000"/>
              <a:gd name="connsiteX153" fmla="*/ 6068640 w 6128435"/>
              <a:gd name="connsiteY153" fmla="*/ 5474503 h 6858000"/>
              <a:gd name="connsiteX154" fmla="*/ 6080922 w 6128435"/>
              <a:gd name="connsiteY154" fmla="*/ 5561070 h 6858000"/>
              <a:gd name="connsiteX155" fmla="*/ 6096949 w 6128435"/>
              <a:gd name="connsiteY155" fmla="*/ 5648179 h 6858000"/>
              <a:gd name="connsiteX156" fmla="*/ 6125703 w 6128435"/>
              <a:gd name="connsiteY156" fmla="*/ 5692894 h 6858000"/>
              <a:gd name="connsiteX157" fmla="*/ 6126670 w 6128435"/>
              <a:gd name="connsiteY157" fmla="*/ 5697882 h 6858000"/>
              <a:gd name="connsiteX158" fmla="*/ 6124061 w 6128435"/>
              <a:gd name="connsiteY158" fmla="*/ 5710294 h 6858000"/>
              <a:gd name="connsiteX159" fmla="*/ 6122213 w 6128435"/>
              <a:gd name="connsiteY159" fmla="*/ 5714762 h 6858000"/>
              <a:gd name="connsiteX160" fmla="*/ 6121353 w 6128435"/>
              <a:gd name="connsiteY160" fmla="*/ 5721725 h 6858000"/>
              <a:gd name="connsiteX161" fmla="*/ 6121607 w 6128435"/>
              <a:gd name="connsiteY161" fmla="*/ 5721959 h 6858000"/>
              <a:gd name="connsiteX162" fmla="*/ 6120262 w 6128435"/>
              <a:gd name="connsiteY162" fmla="*/ 5728358 h 6858000"/>
              <a:gd name="connsiteX163" fmla="*/ 6110194 w 6128435"/>
              <a:gd name="connsiteY163" fmla="*/ 5758853 h 6858000"/>
              <a:gd name="connsiteX164" fmla="*/ 6127519 w 6128435"/>
              <a:gd name="connsiteY164" fmla="*/ 5865775 h 6858000"/>
              <a:gd name="connsiteX165" fmla="*/ 6128435 w 6128435"/>
              <a:gd name="connsiteY165" fmla="*/ 5870164 h 6858000"/>
              <a:gd name="connsiteX166" fmla="*/ 6119217 w 6128435"/>
              <a:gd name="connsiteY166" fmla="*/ 5888542 h 6858000"/>
              <a:gd name="connsiteX167" fmla="*/ 6115966 w 6128435"/>
              <a:gd name="connsiteY167" fmla="*/ 5898387 h 6858000"/>
              <a:gd name="connsiteX168" fmla="*/ 6111924 w 6128435"/>
              <a:gd name="connsiteY168" fmla="*/ 5900444 h 6858000"/>
              <a:gd name="connsiteX169" fmla="*/ 6108716 w 6128435"/>
              <a:gd name="connsiteY169" fmla="*/ 5915345 h 6858000"/>
              <a:gd name="connsiteX170" fmla="*/ 6109524 w 6128435"/>
              <a:gd name="connsiteY170" fmla="*/ 5917328 h 6858000"/>
              <a:gd name="connsiteX171" fmla="*/ 6102493 w 6128435"/>
              <a:gd name="connsiteY171" fmla="*/ 5928602 h 6858000"/>
              <a:gd name="connsiteX172" fmla="*/ 6056863 w 6128435"/>
              <a:gd name="connsiteY172" fmla="*/ 6000643 h 6858000"/>
              <a:gd name="connsiteX173" fmla="*/ 6045436 w 6128435"/>
              <a:gd name="connsiteY173" fmla="*/ 6124480 h 6858000"/>
              <a:gd name="connsiteX174" fmla="*/ 6030489 w 6128435"/>
              <a:gd name="connsiteY174" fmla="*/ 6317666 h 6858000"/>
              <a:gd name="connsiteX175" fmla="*/ 6007492 w 6128435"/>
              <a:gd name="connsiteY175" fmla="*/ 6440818 h 6858000"/>
              <a:gd name="connsiteX176" fmla="*/ 6009467 w 6128435"/>
              <a:gd name="connsiteY176" fmla="*/ 6487076 h 6858000"/>
              <a:gd name="connsiteX177" fmla="*/ 5995064 w 6128435"/>
              <a:gd name="connsiteY177" fmla="*/ 6540791 h 6858000"/>
              <a:gd name="connsiteX178" fmla="*/ 5996309 w 6128435"/>
              <a:gd name="connsiteY178" fmla="*/ 6543961 h 6858000"/>
              <a:gd name="connsiteX179" fmla="*/ 5996048 w 6128435"/>
              <a:gd name="connsiteY179" fmla="*/ 6555444 h 6858000"/>
              <a:gd name="connsiteX180" fmla="*/ 6002524 w 6128435"/>
              <a:gd name="connsiteY180" fmla="*/ 6560188 h 6858000"/>
              <a:gd name="connsiteX181" fmla="*/ 6006823 w 6128435"/>
              <a:gd name="connsiteY181" fmla="*/ 6578546 h 6858000"/>
              <a:gd name="connsiteX182" fmla="*/ 6004510 w 6128435"/>
              <a:gd name="connsiteY182" fmla="*/ 6599256 h 6858000"/>
              <a:gd name="connsiteX183" fmla="*/ 5986207 w 6128435"/>
              <a:gd name="connsiteY183" fmla="*/ 6695855 h 6858000"/>
              <a:gd name="connsiteX184" fmla="*/ 5979428 w 6128435"/>
              <a:gd name="connsiteY184" fmla="*/ 6754678 h 6858000"/>
              <a:gd name="connsiteX185" fmla="*/ 5983398 w 6128435"/>
              <a:gd name="connsiteY185" fmla="*/ 6778641 h 6858000"/>
              <a:gd name="connsiteX186" fmla="*/ 5984543 w 6128435"/>
              <a:gd name="connsiteY186" fmla="*/ 6811016 h 6858000"/>
              <a:gd name="connsiteX187" fmla="*/ 5981802 w 6128435"/>
              <a:gd name="connsiteY187" fmla="*/ 6838578 h 6858000"/>
              <a:gd name="connsiteX188" fmla="*/ 5979671 w 6128435"/>
              <a:gd name="connsiteY188" fmla="*/ 6858000 h 6858000"/>
              <a:gd name="connsiteX189" fmla="*/ 0 w 6128435"/>
              <a:gd name="connsiteY189" fmla="*/ 6858000 h 6858000"/>
              <a:gd name="connsiteX190" fmla="*/ 0 w 6128435"/>
              <a:gd name="connsiteY190"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4495 w 6128435"/>
              <a:gd name="connsiteY110" fmla="*/ 4170854 h 6858000"/>
              <a:gd name="connsiteX111" fmla="*/ 5903513 w 6128435"/>
              <a:gd name="connsiteY111" fmla="*/ 4187661 h 6858000"/>
              <a:gd name="connsiteX112" fmla="*/ 5909911 w 6128435"/>
              <a:gd name="connsiteY112" fmla="*/ 4189970 h 6858000"/>
              <a:gd name="connsiteX113" fmla="*/ 5917114 w 6128435"/>
              <a:gd name="connsiteY113" fmla="*/ 4213096 h 6858000"/>
              <a:gd name="connsiteX114" fmla="*/ 5921153 w 6128435"/>
              <a:gd name="connsiteY114" fmla="*/ 4236222 h 6858000"/>
              <a:gd name="connsiteX115" fmla="*/ 5924233 w 6128435"/>
              <a:gd name="connsiteY115" fmla="*/ 4242060 h 6858000"/>
              <a:gd name="connsiteX116" fmla="*/ 5923742 w 6128435"/>
              <a:gd name="connsiteY116" fmla="*/ 4265435 h 6858000"/>
              <a:gd name="connsiteX117" fmla="*/ 5928910 w 6128435"/>
              <a:gd name="connsiteY117" fmla="*/ 4300973 h 6858000"/>
              <a:gd name="connsiteX118" fmla="*/ 5939320 w 6128435"/>
              <a:gd name="connsiteY118" fmla="*/ 4340435 h 6858000"/>
              <a:gd name="connsiteX119" fmla="*/ 5946705 w 6128435"/>
              <a:gd name="connsiteY119" fmla="*/ 4428051 h 6858000"/>
              <a:gd name="connsiteX120" fmla="*/ 5949261 w 6128435"/>
              <a:gd name="connsiteY120" fmla="*/ 4449185 h 6858000"/>
              <a:gd name="connsiteX121" fmla="*/ 5957504 w 6128435"/>
              <a:gd name="connsiteY121" fmla="*/ 4465911 h 6858000"/>
              <a:gd name="connsiteX122" fmla="*/ 5964689 w 6128435"/>
              <a:gd name="connsiteY122" fmla="*/ 4468532 h 6858000"/>
              <a:gd name="connsiteX123" fmla="*/ 5967062 w 6128435"/>
              <a:gd name="connsiteY123" fmla="*/ 4479923 h 6858000"/>
              <a:gd name="connsiteX124" fmla="*/ 5968960 w 6128435"/>
              <a:gd name="connsiteY124" fmla="*/ 4482655 h 6858000"/>
              <a:gd name="connsiteX125" fmla="*/ 5978567 w 6128435"/>
              <a:gd name="connsiteY125" fmla="*/ 4498605 h 6858000"/>
              <a:gd name="connsiteX126" fmla="*/ 5967676 w 6128435"/>
              <a:gd name="connsiteY126" fmla="*/ 4540140 h 6858000"/>
              <a:gd name="connsiteX127" fmla="*/ 5980106 w 6128435"/>
              <a:gd name="connsiteY127" fmla="*/ 4585087 h 6858000"/>
              <a:gd name="connsiteX128" fmla="*/ 5986918 w 6128435"/>
              <a:gd name="connsiteY128" fmla="*/ 4764836 h 6858000"/>
              <a:gd name="connsiteX129" fmla="*/ 6013516 w 6128435"/>
              <a:gd name="connsiteY129" fmla="*/ 4786619 h 6858000"/>
              <a:gd name="connsiteX130" fmla="*/ 6025404 w 6128435"/>
              <a:gd name="connsiteY130" fmla="*/ 4858148 h 6858000"/>
              <a:gd name="connsiteX131" fmla="*/ 6007749 w 6128435"/>
              <a:gd name="connsiteY131" fmla="*/ 4964715 h 6858000"/>
              <a:gd name="connsiteX132" fmla="*/ 6005269 w 6128435"/>
              <a:gd name="connsiteY132" fmla="*/ 5150567 h 6858000"/>
              <a:gd name="connsiteX133" fmla="*/ 6001127 w 6128435"/>
              <a:gd name="connsiteY133" fmla="*/ 5164609 h 6858000"/>
              <a:gd name="connsiteX134" fmla="*/ 5996647 w 6128435"/>
              <a:gd name="connsiteY134" fmla="*/ 5185640 h 6858000"/>
              <a:gd name="connsiteX135" fmla="*/ 5998514 w 6128435"/>
              <a:gd name="connsiteY135" fmla="*/ 5189673 h 6858000"/>
              <a:gd name="connsiteX136" fmla="*/ 5995970 w 6128435"/>
              <a:gd name="connsiteY136" fmla="*/ 5221547 h 6858000"/>
              <a:gd name="connsiteX137" fmla="*/ 5997218 w 6128435"/>
              <a:gd name="connsiteY137" fmla="*/ 5222031 h 6858000"/>
              <a:gd name="connsiteX138" fmla="*/ 6002116 w 6128435"/>
              <a:gd name="connsiteY138" fmla="*/ 5231223 h 6858000"/>
              <a:gd name="connsiteX139" fmla="*/ 6008541 w 6128435"/>
              <a:gd name="connsiteY139" fmla="*/ 5248680 h 6858000"/>
              <a:gd name="connsiteX140" fmla="*/ 6039260 w 6128435"/>
              <a:gd name="connsiteY140" fmla="*/ 5289518 h 6858000"/>
              <a:gd name="connsiteX141" fmla="*/ 6036748 w 6128435"/>
              <a:gd name="connsiteY141" fmla="*/ 5322752 h 6858000"/>
              <a:gd name="connsiteX142" fmla="*/ 6036943 w 6128435"/>
              <a:gd name="connsiteY142" fmla="*/ 5329480 h 6858000"/>
              <a:gd name="connsiteX143" fmla="*/ 6037236 w 6128435"/>
              <a:gd name="connsiteY143" fmla="*/ 5329634 h 6858000"/>
              <a:gd name="connsiteX144" fmla="*/ 6038019 w 6128435"/>
              <a:gd name="connsiteY144" fmla="*/ 5336764 h 6858000"/>
              <a:gd name="connsiteX145" fmla="*/ 6037298 w 6128435"/>
              <a:gd name="connsiteY145" fmla="*/ 5341753 h 6858000"/>
              <a:gd name="connsiteX146" fmla="*/ 6037677 w 6128435"/>
              <a:gd name="connsiteY146" fmla="*/ 5354807 h 6858000"/>
              <a:gd name="connsiteX147" fmla="*/ 6039728 w 6128435"/>
              <a:gd name="connsiteY147" fmla="*/ 5359416 h 6858000"/>
              <a:gd name="connsiteX148" fmla="*/ 6043311 w 6128435"/>
              <a:gd name="connsiteY148" fmla="*/ 5361407 h 6858000"/>
              <a:gd name="connsiteX149" fmla="*/ 6042954 w 6128435"/>
              <a:gd name="connsiteY149" fmla="*/ 5362576 h 6858000"/>
              <a:gd name="connsiteX150" fmla="*/ 6053435 w 6128435"/>
              <a:gd name="connsiteY150" fmla="*/ 5387547 h 6858000"/>
              <a:gd name="connsiteX151" fmla="*/ 6065933 w 6128435"/>
              <a:gd name="connsiteY151" fmla="*/ 5443002 h 6858000"/>
              <a:gd name="connsiteX152" fmla="*/ 6068640 w 6128435"/>
              <a:gd name="connsiteY152" fmla="*/ 5474503 h 6858000"/>
              <a:gd name="connsiteX153" fmla="*/ 6080922 w 6128435"/>
              <a:gd name="connsiteY153" fmla="*/ 5561070 h 6858000"/>
              <a:gd name="connsiteX154" fmla="*/ 6096949 w 6128435"/>
              <a:gd name="connsiteY154" fmla="*/ 5648179 h 6858000"/>
              <a:gd name="connsiteX155" fmla="*/ 6125703 w 6128435"/>
              <a:gd name="connsiteY155" fmla="*/ 5692894 h 6858000"/>
              <a:gd name="connsiteX156" fmla="*/ 6126670 w 6128435"/>
              <a:gd name="connsiteY156" fmla="*/ 5697882 h 6858000"/>
              <a:gd name="connsiteX157" fmla="*/ 6124061 w 6128435"/>
              <a:gd name="connsiteY157" fmla="*/ 5710294 h 6858000"/>
              <a:gd name="connsiteX158" fmla="*/ 6122213 w 6128435"/>
              <a:gd name="connsiteY158" fmla="*/ 5714762 h 6858000"/>
              <a:gd name="connsiteX159" fmla="*/ 6121353 w 6128435"/>
              <a:gd name="connsiteY159" fmla="*/ 5721725 h 6858000"/>
              <a:gd name="connsiteX160" fmla="*/ 6121607 w 6128435"/>
              <a:gd name="connsiteY160" fmla="*/ 5721959 h 6858000"/>
              <a:gd name="connsiteX161" fmla="*/ 6120262 w 6128435"/>
              <a:gd name="connsiteY161" fmla="*/ 5728358 h 6858000"/>
              <a:gd name="connsiteX162" fmla="*/ 6110194 w 6128435"/>
              <a:gd name="connsiteY162" fmla="*/ 5758853 h 6858000"/>
              <a:gd name="connsiteX163" fmla="*/ 6127519 w 6128435"/>
              <a:gd name="connsiteY163" fmla="*/ 5865775 h 6858000"/>
              <a:gd name="connsiteX164" fmla="*/ 6128435 w 6128435"/>
              <a:gd name="connsiteY164" fmla="*/ 5870164 h 6858000"/>
              <a:gd name="connsiteX165" fmla="*/ 6119217 w 6128435"/>
              <a:gd name="connsiteY165" fmla="*/ 5888542 h 6858000"/>
              <a:gd name="connsiteX166" fmla="*/ 6115966 w 6128435"/>
              <a:gd name="connsiteY166" fmla="*/ 5898387 h 6858000"/>
              <a:gd name="connsiteX167" fmla="*/ 6111924 w 6128435"/>
              <a:gd name="connsiteY167" fmla="*/ 5900444 h 6858000"/>
              <a:gd name="connsiteX168" fmla="*/ 6108716 w 6128435"/>
              <a:gd name="connsiteY168" fmla="*/ 5915345 h 6858000"/>
              <a:gd name="connsiteX169" fmla="*/ 6109524 w 6128435"/>
              <a:gd name="connsiteY169" fmla="*/ 5917328 h 6858000"/>
              <a:gd name="connsiteX170" fmla="*/ 6102493 w 6128435"/>
              <a:gd name="connsiteY170" fmla="*/ 5928602 h 6858000"/>
              <a:gd name="connsiteX171" fmla="*/ 6056863 w 6128435"/>
              <a:gd name="connsiteY171" fmla="*/ 6000643 h 6858000"/>
              <a:gd name="connsiteX172" fmla="*/ 6045436 w 6128435"/>
              <a:gd name="connsiteY172" fmla="*/ 6124480 h 6858000"/>
              <a:gd name="connsiteX173" fmla="*/ 6030489 w 6128435"/>
              <a:gd name="connsiteY173" fmla="*/ 6317666 h 6858000"/>
              <a:gd name="connsiteX174" fmla="*/ 6007492 w 6128435"/>
              <a:gd name="connsiteY174" fmla="*/ 6440818 h 6858000"/>
              <a:gd name="connsiteX175" fmla="*/ 6009467 w 6128435"/>
              <a:gd name="connsiteY175" fmla="*/ 6487076 h 6858000"/>
              <a:gd name="connsiteX176" fmla="*/ 5995064 w 6128435"/>
              <a:gd name="connsiteY176" fmla="*/ 6540791 h 6858000"/>
              <a:gd name="connsiteX177" fmla="*/ 5996309 w 6128435"/>
              <a:gd name="connsiteY177" fmla="*/ 6543961 h 6858000"/>
              <a:gd name="connsiteX178" fmla="*/ 5996048 w 6128435"/>
              <a:gd name="connsiteY178" fmla="*/ 6555444 h 6858000"/>
              <a:gd name="connsiteX179" fmla="*/ 6002524 w 6128435"/>
              <a:gd name="connsiteY179" fmla="*/ 6560188 h 6858000"/>
              <a:gd name="connsiteX180" fmla="*/ 6006823 w 6128435"/>
              <a:gd name="connsiteY180" fmla="*/ 6578546 h 6858000"/>
              <a:gd name="connsiteX181" fmla="*/ 6004510 w 6128435"/>
              <a:gd name="connsiteY181" fmla="*/ 6599256 h 6858000"/>
              <a:gd name="connsiteX182" fmla="*/ 5986207 w 6128435"/>
              <a:gd name="connsiteY182" fmla="*/ 6695855 h 6858000"/>
              <a:gd name="connsiteX183" fmla="*/ 5979428 w 6128435"/>
              <a:gd name="connsiteY183" fmla="*/ 6754678 h 6858000"/>
              <a:gd name="connsiteX184" fmla="*/ 5983398 w 6128435"/>
              <a:gd name="connsiteY184" fmla="*/ 6778641 h 6858000"/>
              <a:gd name="connsiteX185" fmla="*/ 5984543 w 6128435"/>
              <a:gd name="connsiteY185" fmla="*/ 6811016 h 6858000"/>
              <a:gd name="connsiteX186" fmla="*/ 5981802 w 6128435"/>
              <a:gd name="connsiteY186" fmla="*/ 6838578 h 6858000"/>
              <a:gd name="connsiteX187" fmla="*/ 5979671 w 6128435"/>
              <a:gd name="connsiteY187" fmla="*/ 6858000 h 6858000"/>
              <a:gd name="connsiteX188" fmla="*/ 0 w 6128435"/>
              <a:gd name="connsiteY188" fmla="*/ 6858000 h 6858000"/>
              <a:gd name="connsiteX189" fmla="*/ 0 w 6128435"/>
              <a:gd name="connsiteY18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4495 w 6128435"/>
              <a:gd name="connsiteY110" fmla="*/ 4170854 h 6858000"/>
              <a:gd name="connsiteX111" fmla="*/ 5903513 w 6128435"/>
              <a:gd name="connsiteY111" fmla="*/ 4187661 h 6858000"/>
              <a:gd name="connsiteX112" fmla="*/ 5917114 w 6128435"/>
              <a:gd name="connsiteY112" fmla="*/ 4213096 h 6858000"/>
              <a:gd name="connsiteX113" fmla="*/ 5921153 w 6128435"/>
              <a:gd name="connsiteY113" fmla="*/ 4236222 h 6858000"/>
              <a:gd name="connsiteX114" fmla="*/ 5924233 w 6128435"/>
              <a:gd name="connsiteY114" fmla="*/ 4242060 h 6858000"/>
              <a:gd name="connsiteX115" fmla="*/ 5923742 w 6128435"/>
              <a:gd name="connsiteY115" fmla="*/ 4265435 h 6858000"/>
              <a:gd name="connsiteX116" fmla="*/ 5928910 w 6128435"/>
              <a:gd name="connsiteY116" fmla="*/ 4300973 h 6858000"/>
              <a:gd name="connsiteX117" fmla="*/ 5939320 w 6128435"/>
              <a:gd name="connsiteY117" fmla="*/ 4340435 h 6858000"/>
              <a:gd name="connsiteX118" fmla="*/ 5946705 w 6128435"/>
              <a:gd name="connsiteY118" fmla="*/ 4428051 h 6858000"/>
              <a:gd name="connsiteX119" fmla="*/ 5949261 w 6128435"/>
              <a:gd name="connsiteY119" fmla="*/ 4449185 h 6858000"/>
              <a:gd name="connsiteX120" fmla="*/ 5957504 w 6128435"/>
              <a:gd name="connsiteY120" fmla="*/ 4465911 h 6858000"/>
              <a:gd name="connsiteX121" fmla="*/ 5964689 w 6128435"/>
              <a:gd name="connsiteY121" fmla="*/ 4468532 h 6858000"/>
              <a:gd name="connsiteX122" fmla="*/ 5967062 w 6128435"/>
              <a:gd name="connsiteY122" fmla="*/ 4479923 h 6858000"/>
              <a:gd name="connsiteX123" fmla="*/ 5968960 w 6128435"/>
              <a:gd name="connsiteY123" fmla="*/ 4482655 h 6858000"/>
              <a:gd name="connsiteX124" fmla="*/ 5978567 w 6128435"/>
              <a:gd name="connsiteY124" fmla="*/ 4498605 h 6858000"/>
              <a:gd name="connsiteX125" fmla="*/ 5967676 w 6128435"/>
              <a:gd name="connsiteY125" fmla="*/ 4540140 h 6858000"/>
              <a:gd name="connsiteX126" fmla="*/ 5980106 w 6128435"/>
              <a:gd name="connsiteY126" fmla="*/ 4585087 h 6858000"/>
              <a:gd name="connsiteX127" fmla="*/ 5986918 w 6128435"/>
              <a:gd name="connsiteY127" fmla="*/ 4764836 h 6858000"/>
              <a:gd name="connsiteX128" fmla="*/ 6013516 w 6128435"/>
              <a:gd name="connsiteY128" fmla="*/ 4786619 h 6858000"/>
              <a:gd name="connsiteX129" fmla="*/ 6025404 w 6128435"/>
              <a:gd name="connsiteY129" fmla="*/ 4858148 h 6858000"/>
              <a:gd name="connsiteX130" fmla="*/ 6007749 w 6128435"/>
              <a:gd name="connsiteY130" fmla="*/ 4964715 h 6858000"/>
              <a:gd name="connsiteX131" fmla="*/ 6005269 w 6128435"/>
              <a:gd name="connsiteY131" fmla="*/ 5150567 h 6858000"/>
              <a:gd name="connsiteX132" fmla="*/ 6001127 w 6128435"/>
              <a:gd name="connsiteY132" fmla="*/ 5164609 h 6858000"/>
              <a:gd name="connsiteX133" fmla="*/ 5996647 w 6128435"/>
              <a:gd name="connsiteY133" fmla="*/ 5185640 h 6858000"/>
              <a:gd name="connsiteX134" fmla="*/ 5998514 w 6128435"/>
              <a:gd name="connsiteY134" fmla="*/ 5189673 h 6858000"/>
              <a:gd name="connsiteX135" fmla="*/ 5995970 w 6128435"/>
              <a:gd name="connsiteY135" fmla="*/ 5221547 h 6858000"/>
              <a:gd name="connsiteX136" fmla="*/ 5997218 w 6128435"/>
              <a:gd name="connsiteY136" fmla="*/ 5222031 h 6858000"/>
              <a:gd name="connsiteX137" fmla="*/ 6002116 w 6128435"/>
              <a:gd name="connsiteY137" fmla="*/ 5231223 h 6858000"/>
              <a:gd name="connsiteX138" fmla="*/ 6008541 w 6128435"/>
              <a:gd name="connsiteY138" fmla="*/ 5248680 h 6858000"/>
              <a:gd name="connsiteX139" fmla="*/ 6039260 w 6128435"/>
              <a:gd name="connsiteY139" fmla="*/ 5289518 h 6858000"/>
              <a:gd name="connsiteX140" fmla="*/ 6036748 w 6128435"/>
              <a:gd name="connsiteY140" fmla="*/ 5322752 h 6858000"/>
              <a:gd name="connsiteX141" fmla="*/ 6036943 w 6128435"/>
              <a:gd name="connsiteY141" fmla="*/ 5329480 h 6858000"/>
              <a:gd name="connsiteX142" fmla="*/ 6037236 w 6128435"/>
              <a:gd name="connsiteY142" fmla="*/ 5329634 h 6858000"/>
              <a:gd name="connsiteX143" fmla="*/ 6038019 w 6128435"/>
              <a:gd name="connsiteY143" fmla="*/ 5336764 h 6858000"/>
              <a:gd name="connsiteX144" fmla="*/ 6037298 w 6128435"/>
              <a:gd name="connsiteY144" fmla="*/ 5341753 h 6858000"/>
              <a:gd name="connsiteX145" fmla="*/ 6037677 w 6128435"/>
              <a:gd name="connsiteY145" fmla="*/ 5354807 h 6858000"/>
              <a:gd name="connsiteX146" fmla="*/ 6039728 w 6128435"/>
              <a:gd name="connsiteY146" fmla="*/ 5359416 h 6858000"/>
              <a:gd name="connsiteX147" fmla="*/ 6043311 w 6128435"/>
              <a:gd name="connsiteY147" fmla="*/ 5361407 h 6858000"/>
              <a:gd name="connsiteX148" fmla="*/ 6042954 w 6128435"/>
              <a:gd name="connsiteY148" fmla="*/ 5362576 h 6858000"/>
              <a:gd name="connsiteX149" fmla="*/ 6053435 w 6128435"/>
              <a:gd name="connsiteY149" fmla="*/ 5387547 h 6858000"/>
              <a:gd name="connsiteX150" fmla="*/ 6065933 w 6128435"/>
              <a:gd name="connsiteY150" fmla="*/ 5443002 h 6858000"/>
              <a:gd name="connsiteX151" fmla="*/ 6068640 w 6128435"/>
              <a:gd name="connsiteY151" fmla="*/ 5474503 h 6858000"/>
              <a:gd name="connsiteX152" fmla="*/ 6080922 w 6128435"/>
              <a:gd name="connsiteY152" fmla="*/ 5561070 h 6858000"/>
              <a:gd name="connsiteX153" fmla="*/ 6096949 w 6128435"/>
              <a:gd name="connsiteY153" fmla="*/ 5648179 h 6858000"/>
              <a:gd name="connsiteX154" fmla="*/ 6125703 w 6128435"/>
              <a:gd name="connsiteY154" fmla="*/ 5692894 h 6858000"/>
              <a:gd name="connsiteX155" fmla="*/ 6126670 w 6128435"/>
              <a:gd name="connsiteY155" fmla="*/ 5697882 h 6858000"/>
              <a:gd name="connsiteX156" fmla="*/ 6124061 w 6128435"/>
              <a:gd name="connsiteY156" fmla="*/ 5710294 h 6858000"/>
              <a:gd name="connsiteX157" fmla="*/ 6122213 w 6128435"/>
              <a:gd name="connsiteY157" fmla="*/ 5714762 h 6858000"/>
              <a:gd name="connsiteX158" fmla="*/ 6121353 w 6128435"/>
              <a:gd name="connsiteY158" fmla="*/ 5721725 h 6858000"/>
              <a:gd name="connsiteX159" fmla="*/ 6121607 w 6128435"/>
              <a:gd name="connsiteY159" fmla="*/ 5721959 h 6858000"/>
              <a:gd name="connsiteX160" fmla="*/ 6120262 w 6128435"/>
              <a:gd name="connsiteY160" fmla="*/ 5728358 h 6858000"/>
              <a:gd name="connsiteX161" fmla="*/ 6110194 w 6128435"/>
              <a:gd name="connsiteY161" fmla="*/ 5758853 h 6858000"/>
              <a:gd name="connsiteX162" fmla="*/ 6127519 w 6128435"/>
              <a:gd name="connsiteY162" fmla="*/ 5865775 h 6858000"/>
              <a:gd name="connsiteX163" fmla="*/ 6128435 w 6128435"/>
              <a:gd name="connsiteY163" fmla="*/ 5870164 h 6858000"/>
              <a:gd name="connsiteX164" fmla="*/ 6119217 w 6128435"/>
              <a:gd name="connsiteY164" fmla="*/ 5888542 h 6858000"/>
              <a:gd name="connsiteX165" fmla="*/ 6115966 w 6128435"/>
              <a:gd name="connsiteY165" fmla="*/ 5898387 h 6858000"/>
              <a:gd name="connsiteX166" fmla="*/ 6111924 w 6128435"/>
              <a:gd name="connsiteY166" fmla="*/ 5900444 h 6858000"/>
              <a:gd name="connsiteX167" fmla="*/ 6108716 w 6128435"/>
              <a:gd name="connsiteY167" fmla="*/ 5915345 h 6858000"/>
              <a:gd name="connsiteX168" fmla="*/ 6109524 w 6128435"/>
              <a:gd name="connsiteY168" fmla="*/ 5917328 h 6858000"/>
              <a:gd name="connsiteX169" fmla="*/ 6102493 w 6128435"/>
              <a:gd name="connsiteY169" fmla="*/ 5928602 h 6858000"/>
              <a:gd name="connsiteX170" fmla="*/ 6056863 w 6128435"/>
              <a:gd name="connsiteY170" fmla="*/ 6000643 h 6858000"/>
              <a:gd name="connsiteX171" fmla="*/ 6045436 w 6128435"/>
              <a:gd name="connsiteY171" fmla="*/ 6124480 h 6858000"/>
              <a:gd name="connsiteX172" fmla="*/ 6030489 w 6128435"/>
              <a:gd name="connsiteY172" fmla="*/ 6317666 h 6858000"/>
              <a:gd name="connsiteX173" fmla="*/ 6007492 w 6128435"/>
              <a:gd name="connsiteY173" fmla="*/ 6440818 h 6858000"/>
              <a:gd name="connsiteX174" fmla="*/ 6009467 w 6128435"/>
              <a:gd name="connsiteY174" fmla="*/ 6487076 h 6858000"/>
              <a:gd name="connsiteX175" fmla="*/ 5995064 w 6128435"/>
              <a:gd name="connsiteY175" fmla="*/ 6540791 h 6858000"/>
              <a:gd name="connsiteX176" fmla="*/ 5996309 w 6128435"/>
              <a:gd name="connsiteY176" fmla="*/ 6543961 h 6858000"/>
              <a:gd name="connsiteX177" fmla="*/ 5996048 w 6128435"/>
              <a:gd name="connsiteY177" fmla="*/ 6555444 h 6858000"/>
              <a:gd name="connsiteX178" fmla="*/ 6002524 w 6128435"/>
              <a:gd name="connsiteY178" fmla="*/ 6560188 h 6858000"/>
              <a:gd name="connsiteX179" fmla="*/ 6006823 w 6128435"/>
              <a:gd name="connsiteY179" fmla="*/ 6578546 h 6858000"/>
              <a:gd name="connsiteX180" fmla="*/ 6004510 w 6128435"/>
              <a:gd name="connsiteY180" fmla="*/ 6599256 h 6858000"/>
              <a:gd name="connsiteX181" fmla="*/ 5986207 w 6128435"/>
              <a:gd name="connsiteY181" fmla="*/ 6695855 h 6858000"/>
              <a:gd name="connsiteX182" fmla="*/ 5979428 w 6128435"/>
              <a:gd name="connsiteY182" fmla="*/ 6754678 h 6858000"/>
              <a:gd name="connsiteX183" fmla="*/ 5983398 w 6128435"/>
              <a:gd name="connsiteY183" fmla="*/ 6778641 h 6858000"/>
              <a:gd name="connsiteX184" fmla="*/ 5984543 w 6128435"/>
              <a:gd name="connsiteY184" fmla="*/ 6811016 h 6858000"/>
              <a:gd name="connsiteX185" fmla="*/ 5981802 w 6128435"/>
              <a:gd name="connsiteY185" fmla="*/ 6838578 h 6858000"/>
              <a:gd name="connsiteX186" fmla="*/ 5979671 w 6128435"/>
              <a:gd name="connsiteY186" fmla="*/ 6858000 h 6858000"/>
              <a:gd name="connsiteX187" fmla="*/ 0 w 6128435"/>
              <a:gd name="connsiteY187" fmla="*/ 6858000 h 6858000"/>
              <a:gd name="connsiteX188" fmla="*/ 0 w 6128435"/>
              <a:gd name="connsiteY188"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3513 w 6128435"/>
              <a:gd name="connsiteY110" fmla="*/ 4187661 h 6858000"/>
              <a:gd name="connsiteX111" fmla="*/ 5917114 w 6128435"/>
              <a:gd name="connsiteY111" fmla="*/ 4213096 h 6858000"/>
              <a:gd name="connsiteX112" fmla="*/ 5921153 w 6128435"/>
              <a:gd name="connsiteY112" fmla="*/ 4236222 h 6858000"/>
              <a:gd name="connsiteX113" fmla="*/ 5924233 w 6128435"/>
              <a:gd name="connsiteY113" fmla="*/ 4242060 h 6858000"/>
              <a:gd name="connsiteX114" fmla="*/ 5923742 w 6128435"/>
              <a:gd name="connsiteY114" fmla="*/ 4265435 h 6858000"/>
              <a:gd name="connsiteX115" fmla="*/ 5928910 w 6128435"/>
              <a:gd name="connsiteY115" fmla="*/ 4300973 h 6858000"/>
              <a:gd name="connsiteX116" fmla="*/ 5939320 w 6128435"/>
              <a:gd name="connsiteY116" fmla="*/ 4340435 h 6858000"/>
              <a:gd name="connsiteX117" fmla="*/ 5946705 w 6128435"/>
              <a:gd name="connsiteY117" fmla="*/ 4428051 h 6858000"/>
              <a:gd name="connsiteX118" fmla="*/ 5949261 w 6128435"/>
              <a:gd name="connsiteY118" fmla="*/ 4449185 h 6858000"/>
              <a:gd name="connsiteX119" fmla="*/ 5957504 w 6128435"/>
              <a:gd name="connsiteY119" fmla="*/ 4465911 h 6858000"/>
              <a:gd name="connsiteX120" fmla="*/ 5964689 w 6128435"/>
              <a:gd name="connsiteY120" fmla="*/ 4468532 h 6858000"/>
              <a:gd name="connsiteX121" fmla="*/ 5967062 w 6128435"/>
              <a:gd name="connsiteY121" fmla="*/ 4479923 h 6858000"/>
              <a:gd name="connsiteX122" fmla="*/ 5968960 w 6128435"/>
              <a:gd name="connsiteY122" fmla="*/ 4482655 h 6858000"/>
              <a:gd name="connsiteX123" fmla="*/ 5978567 w 6128435"/>
              <a:gd name="connsiteY123" fmla="*/ 4498605 h 6858000"/>
              <a:gd name="connsiteX124" fmla="*/ 5967676 w 6128435"/>
              <a:gd name="connsiteY124" fmla="*/ 4540140 h 6858000"/>
              <a:gd name="connsiteX125" fmla="*/ 5980106 w 6128435"/>
              <a:gd name="connsiteY125" fmla="*/ 4585087 h 6858000"/>
              <a:gd name="connsiteX126" fmla="*/ 5986918 w 6128435"/>
              <a:gd name="connsiteY126" fmla="*/ 4764836 h 6858000"/>
              <a:gd name="connsiteX127" fmla="*/ 6013516 w 6128435"/>
              <a:gd name="connsiteY127" fmla="*/ 4786619 h 6858000"/>
              <a:gd name="connsiteX128" fmla="*/ 6025404 w 6128435"/>
              <a:gd name="connsiteY128" fmla="*/ 4858148 h 6858000"/>
              <a:gd name="connsiteX129" fmla="*/ 6007749 w 6128435"/>
              <a:gd name="connsiteY129" fmla="*/ 4964715 h 6858000"/>
              <a:gd name="connsiteX130" fmla="*/ 6005269 w 6128435"/>
              <a:gd name="connsiteY130" fmla="*/ 5150567 h 6858000"/>
              <a:gd name="connsiteX131" fmla="*/ 6001127 w 6128435"/>
              <a:gd name="connsiteY131" fmla="*/ 5164609 h 6858000"/>
              <a:gd name="connsiteX132" fmla="*/ 5996647 w 6128435"/>
              <a:gd name="connsiteY132" fmla="*/ 5185640 h 6858000"/>
              <a:gd name="connsiteX133" fmla="*/ 5998514 w 6128435"/>
              <a:gd name="connsiteY133" fmla="*/ 5189673 h 6858000"/>
              <a:gd name="connsiteX134" fmla="*/ 5995970 w 6128435"/>
              <a:gd name="connsiteY134" fmla="*/ 5221547 h 6858000"/>
              <a:gd name="connsiteX135" fmla="*/ 5997218 w 6128435"/>
              <a:gd name="connsiteY135" fmla="*/ 5222031 h 6858000"/>
              <a:gd name="connsiteX136" fmla="*/ 6002116 w 6128435"/>
              <a:gd name="connsiteY136" fmla="*/ 5231223 h 6858000"/>
              <a:gd name="connsiteX137" fmla="*/ 6008541 w 6128435"/>
              <a:gd name="connsiteY137" fmla="*/ 5248680 h 6858000"/>
              <a:gd name="connsiteX138" fmla="*/ 6039260 w 6128435"/>
              <a:gd name="connsiteY138" fmla="*/ 5289518 h 6858000"/>
              <a:gd name="connsiteX139" fmla="*/ 6036748 w 6128435"/>
              <a:gd name="connsiteY139" fmla="*/ 5322752 h 6858000"/>
              <a:gd name="connsiteX140" fmla="*/ 6036943 w 6128435"/>
              <a:gd name="connsiteY140" fmla="*/ 5329480 h 6858000"/>
              <a:gd name="connsiteX141" fmla="*/ 6037236 w 6128435"/>
              <a:gd name="connsiteY141" fmla="*/ 5329634 h 6858000"/>
              <a:gd name="connsiteX142" fmla="*/ 6038019 w 6128435"/>
              <a:gd name="connsiteY142" fmla="*/ 5336764 h 6858000"/>
              <a:gd name="connsiteX143" fmla="*/ 6037298 w 6128435"/>
              <a:gd name="connsiteY143" fmla="*/ 5341753 h 6858000"/>
              <a:gd name="connsiteX144" fmla="*/ 6037677 w 6128435"/>
              <a:gd name="connsiteY144" fmla="*/ 5354807 h 6858000"/>
              <a:gd name="connsiteX145" fmla="*/ 6039728 w 6128435"/>
              <a:gd name="connsiteY145" fmla="*/ 5359416 h 6858000"/>
              <a:gd name="connsiteX146" fmla="*/ 6043311 w 6128435"/>
              <a:gd name="connsiteY146" fmla="*/ 5361407 h 6858000"/>
              <a:gd name="connsiteX147" fmla="*/ 6042954 w 6128435"/>
              <a:gd name="connsiteY147" fmla="*/ 5362576 h 6858000"/>
              <a:gd name="connsiteX148" fmla="*/ 6053435 w 6128435"/>
              <a:gd name="connsiteY148" fmla="*/ 5387547 h 6858000"/>
              <a:gd name="connsiteX149" fmla="*/ 6065933 w 6128435"/>
              <a:gd name="connsiteY149" fmla="*/ 5443002 h 6858000"/>
              <a:gd name="connsiteX150" fmla="*/ 6068640 w 6128435"/>
              <a:gd name="connsiteY150" fmla="*/ 5474503 h 6858000"/>
              <a:gd name="connsiteX151" fmla="*/ 6080922 w 6128435"/>
              <a:gd name="connsiteY151" fmla="*/ 5561070 h 6858000"/>
              <a:gd name="connsiteX152" fmla="*/ 6096949 w 6128435"/>
              <a:gd name="connsiteY152" fmla="*/ 5648179 h 6858000"/>
              <a:gd name="connsiteX153" fmla="*/ 6125703 w 6128435"/>
              <a:gd name="connsiteY153" fmla="*/ 5692894 h 6858000"/>
              <a:gd name="connsiteX154" fmla="*/ 6126670 w 6128435"/>
              <a:gd name="connsiteY154" fmla="*/ 5697882 h 6858000"/>
              <a:gd name="connsiteX155" fmla="*/ 6124061 w 6128435"/>
              <a:gd name="connsiteY155" fmla="*/ 5710294 h 6858000"/>
              <a:gd name="connsiteX156" fmla="*/ 6122213 w 6128435"/>
              <a:gd name="connsiteY156" fmla="*/ 5714762 h 6858000"/>
              <a:gd name="connsiteX157" fmla="*/ 6121353 w 6128435"/>
              <a:gd name="connsiteY157" fmla="*/ 5721725 h 6858000"/>
              <a:gd name="connsiteX158" fmla="*/ 6121607 w 6128435"/>
              <a:gd name="connsiteY158" fmla="*/ 5721959 h 6858000"/>
              <a:gd name="connsiteX159" fmla="*/ 6120262 w 6128435"/>
              <a:gd name="connsiteY159" fmla="*/ 5728358 h 6858000"/>
              <a:gd name="connsiteX160" fmla="*/ 6110194 w 6128435"/>
              <a:gd name="connsiteY160" fmla="*/ 5758853 h 6858000"/>
              <a:gd name="connsiteX161" fmla="*/ 6127519 w 6128435"/>
              <a:gd name="connsiteY161" fmla="*/ 5865775 h 6858000"/>
              <a:gd name="connsiteX162" fmla="*/ 6128435 w 6128435"/>
              <a:gd name="connsiteY162" fmla="*/ 5870164 h 6858000"/>
              <a:gd name="connsiteX163" fmla="*/ 6119217 w 6128435"/>
              <a:gd name="connsiteY163" fmla="*/ 5888542 h 6858000"/>
              <a:gd name="connsiteX164" fmla="*/ 6115966 w 6128435"/>
              <a:gd name="connsiteY164" fmla="*/ 5898387 h 6858000"/>
              <a:gd name="connsiteX165" fmla="*/ 6111924 w 6128435"/>
              <a:gd name="connsiteY165" fmla="*/ 5900444 h 6858000"/>
              <a:gd name="connsiteX166" fmla="*/ 6108716 w 6128435"/>
              <a:gd name="connsiteY166" fmla="*/ 5915345 h 6858000"/>
              <a:gd name="connsiteX167" fmla="*/ 6109524 w 6128435"/>
              <a:gd name="connsiteY167" fmla="*/ 5917328 h 6858000"/>
              <a:gd name="connsiteX168" fmla="*/ 6102493 w 6128435"/>
              <a:gd name="connsiteY168" fmla="*/ 5928602 h 6858000"/>
              <a:gd name="connsiteX169" fmla="*/ 6056863 w 6128435"/>
              <a:gd name="connsiteY169" fmla="*/ 6000643 h 6858000"/>
              <a:gd name="connsiteX170" fmla="*/ 6045436 w 6128435"/>
              <a:gd name="connsiteY170" fmla="*/ 6124480 h 6858000"/>
              <a:gd name="connsiteX171" fmla="*/ 6030489 w 6128435"/>
              <a:gd name="connsiteY171" fmla="*/ 6317666 h 6858000"/>
              <a:gd name="connsiteX172" fmla="*/ 6007492 w 6128435"/>
              <a:gd name="connsiteY172" fmla="*/ 6440818 h 6858000"/>
              <a:gd name="connsiteX173" fmla="*/ 6009467 w 6128435"/>
              <a:gd name="connsiteY173" fmla="*/ 6487076 h 6858000"/>
              <a:gd name="connsiteX174" fmla="*/ 5995064 w 6128435"/>
              <a:gd name="connsiteY174" fmla="*/ 6540791 h 6858000"/>
              <a:gd name="connsiteX175" fmla="*/ 5996309 w 6128435"/>
              <a:gd name="connsiteY175" fmla="*/ 6543961 h 6858000"/>
              <a:gd name="connsiteX176" fmla="*/ 5996048 w 6128435"/>
              <a:gd name="connsiteY176" fmla="*/ 6555444 h 6858000"/>
              <a:gd name="connsiteX177" fmla="*/ 6002524 w 6128435"/>
              <a:gd name="connsiteY177" fmla="*/ 6560188 h 6858000"/>
              <a:gd name="connsiteX178" fmla="*/ 6006823 w 6128435"/>
              <a:gd name="connsiteY178" fmla="*/ 6578546 h 6858000"/>
              <a:gd name="connsiteX179" fmla="*/ 6004510 w 6128435"/>
              <a:gd name="connsiteY179" fmla="*/ 6599256 h 6858000"/>
              <a:gd name="connsiteX180" fmla="*/ 5986207 w 6128435"/>
              <a:gd name="connsiteY180" fmla="*/ 6695855 h 6858000"/>
              <a:gd name="connsiteX181" fmla="*/ 5979428 w 6128435"/>
              <a:gd name="connsiteY181" fmla="*/ 6754678 h 6858000"/>
              <a:gd name="connsiteX182" fmla="*/ 5983398 w 6128435"/>
              <a:gd name="connsiteY182" fmla="*/ 6778641 h 6858000"/>
              <a:gd name="connsiteX183" fmla="*/ 5984543 w 6128435"/>
              <a:gd name="connsiteY183" fmla="*/ 6811016 h 6858000"/>
              <a:gd name="connsiteX184" fmla="*/ 5981802 w 6128435"/>
              <a:gd name="connsiteY184" fmla="*/ 6838578 h 6858000"/>
              <a:gd name="connsiteX185" fmla="*/ 5979671 w 6128435"/>
              <a:gd name="connsiteY185" fmla="*/ 6858000 h 6858000"/>
              <a:gd name="connsiteX186" fmla="*/ 0 w 6128435"/>
              <a:gd name="connsiteY186" fmla="*/ 6858000 h 6858000"/>
              <a:gd name="connsiteX187" fmla="*/ 0 w 6128435"/>
              <a:gd name="connsiteY18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3513 w 6128435"/>
              <a:gd name="connsiteY110" fmla="*/ 4187661 h 6858000"/>
              <a:gd name="connsiteX111" fmla="*/ 5917114 w 6128435"/>
              <a:gd name="connsiteY111" fmla="*/ 4213096 h 6858000"/>
              <a:gd name="connsiteX112" fmla="*/ 5921153 w 6128435"/>
              <a:gd name="connsiteY112" fmla="*/ 4236222 h 6858000"/>
              <a:gd name="connsiteX113" fmla="*/ 5924233 w 6128435"/>
              <a:gd name="connsiteY113" fmla="*/ 4242060 h 6858000"/>
              <a:gd name="connsiteX114" fmla="*/ 5928910 w 6128435"/>
              <a:gd name="connsiteY114" fmla="*/ 4300973 h 6858000"/>
              <a:gd name="connsiteX115" fmla="*/ 5939320 w 6128435"/>
              <a:gd name="connsiteY115" fmla="*/ 4340435 h 6858000"/>
              <a:gd name="connsiteX116" fmla="*/ 5946705 w 6128435"/>
              <a:gd name="connsiteY116" fmla="*/ 4428051 h 6858000"/>
              <a:gd name="connsiteX117" fmla="*/ 5949261 w 6128435"/>
              <a:gd name="connsiteY117" fmla="*/ 4449185 h 6858000"/>
              <a:gd name="connsiteX118" fmla="*/ 5957504 w 6128435"/>
              <a:gd name="connsiteY118" fmla="*/ 4465911 h 6858000"/>
              <a:gd name="connsiteX119" fmla="*/ 5964689 w 6128435"/>
              <a:gd name="connsiteY119" fmla="*/ 4468532 h 6858000"/>
              <a:gd name="connsiteX120" fmla="*/ 5967062 w 6128435"/>
              <a:gd name="connsiteY120" fmla="*/ 4479923 h 6858000"/>
              <a:gd name="connsiteX121" fmla="*/ 5968960 w 6128435"/>
              <a:gd name="connsiteY121" fmla="*/ 4482655 h 6858000"/>
              <a:gd name="connsiteX122" fmla="*/ 5978567 w 6128435"/>
              <a:gd name="connsiteY122" fmla="*/ 4498605 h 6858000"/>
              <a:gd name="connsiteX123" fmla="*/ 5967676 w 6128435"/>
              <a:gd name="connsiteY123" fmla="*/ 4540140 h 6858000"/>
              <a:gd name="connsiteX124" fmla="*/ 5980106 w 6128435"/>
              <a:gd name="connsiteY124" fmla="*/ 4585087 h 6858000"/>
              <a:gd name="connsiteX125" fmla="*/ 5986918 w 6128435"/>
              <a:gd name="connsiteY125" fmla="*/ 4764836 h 6858000"/>
              <a:gd name="connsiteX126" fmla="*/ 6013516 w 6128435"/>
              <a:gd name="connsiteY126" fmla="*/ 4786619 h 6858000"/>
              <a:gd name="connsiteX127" fmla="*/ 6025404 w 6128435"/>
              <a:gd name="connsiteY127" fmla="*/ 4858148 h 6858000"/>
              <a:gd name="connsiteX128" fmla="*/ 6007749 w 6128435"/>
              <a:gd name="connsiteY128" fmla="*/ 4964715 h 6858000"/>
              <a:gd name="connsiteX129" fmla="*/ 6005269 w 6128435"/>
              <a:gd name="connsiteY129" fmla="*/ 5150567 h 6858000"/>
              <a:gd name="connsiteX130" fmla="*/ 6001127 w 6128435"/>
              <a:gd name="connsiteY130" fmla="*/ 5164609 h 6858000"/>
              <a:gd name="connsiteX131" fmla="*/ 5996647 w 6128435"/>
              <a:gd name="connsiteY131" fmla="*/ 5185640 h 6858000"/>
              <a:gd name="connsiteX132" fmla="*/ 5998514 w 6128435"/>
              <a:gd name="connsiteY132" fmla="*/ 5189673 h 6858000"/>
              <a:gd name="connsiteX133" fmla="*/ 5995970 w 6128435"/>
              <a:gd name="connsiteY133" fmla="*/ 5221547 h 6858000"/>
              <a:gd name="connsiteX134" fmla="*/ 5997218 w 6128435"/>
              <a:gd name="connsiteY134" fmla="*/ 5222031 h 6858000"/>
              <a:gd name="connsiteX135" fmla="*/ 6002116 w 6128435"/>
              <a:gd name="connsiteY135" fmla="*/ 5231223 h 6858000"/>
              <a:gd name="connsiteX136" fmla="*/ 6008541 w 6128435"/>
              <a:gd name="connsiteY136" fmla="*/ 5248680 h 6858000"/>
              <a:gd name="connsiteX137" fmla="*/ 6039260 w 6128435"/>
              <a:gd name="connsiteY137" fmla="*/ 5289518 h 6858000"/>
              <a:gd name="connsiteX138" fmla="*/ 6036748 w 6128435"/>
              <a:gd name="connsiteY138" fmla="*/ 5322752 h 6858000"/>
              <a:gd name="connsiteX139" fmla="*/ 6036943 w 6128435"/>
              <a:gd name="connsiteY139" fmla="*/ 5329480 h 6858000"/>
              <a:gd name="connsiteX140" fmla="*/ 6037236 w 6128435"/>
              <a:gd name="connsiteY140" fmla="*/ 5329634 h 6858000"/>
              <a:gd name="connsiteX141" fmla="*/ 6038019 w 6128435"/>
              <a:gd name="connsiteY141" fmla="*/ 5336764 h 6858000"/>
              <a:gd name="connsiteX142" fmla="*/ 6037298 w 6128435"/>
              <a:gd name="connsiteY142" fmla="*/ 5341753 h 6858000"/>
              <a:gd name="connsiteX143" fmla="*/ 6037677 w 6128435"/>
              <a:gd name="connsiteY143" fmla="*/ 5354807 h 6858000"/>
              <a:gd name="connsiteX144" fmla="*/ 6039728 w 6128435"/>
              <a:gd name="connsiteY144" fmla="*/ 5359416 h 6858000"/>
              <a:gd name="connsiteX145" fmla="*/ 6043311 w 6128435"/>
              <a:gd name="connsiteY145" fmla="*/ 5361407 h 6858000"/>
              <a:gd name="connsiteX146" fmla="*/ 6042954 w 6128435"/>
              <a:gd name="connsiteY146" fmla="*/ 5362576 h 6858000"/>
              <a:gd name="connsiteX147" fmla="*/ 6053435 w 6128435"/>
              <a:gd name="connsiteY147" fmla="*/ 5387547 h 6858000"/>
              <a:gd name="connsiteX148" fmla="*/ 6065933 w 6128435"/>
              <a:gd name="connsiteY148" fmla="*/ 5443002 h 6858000"/>
              <a:gd name="connsiteX149" fmla="*/ 6068640 w 6128435"/>
              <a:gd name="connsiteY149" fmla="*/ 5474503 h 6858000"/>
              <a:gd name="connsiteX150" fmla="*/ 6080922 w 6128435"/>
              <a:gd name="connsiteY150" fmla="*/ 5561070 h 6858000"/>
              <a:gd name="connsiteX151" fmla="*/ 6096949 w 6128435"/>
              <a:gd name="connsiteY151" fmla="*/ 5648179 h 6858000"/>
              <a:gd name="connsiteX152" fmla="*/ 6125703 w 6128435"/>
              <a:gd name="connsiteY152" fmla="*/ 5692894 h 6858000"/>
              <a:gd name="connsiteX153" fmla="*/ 6126670 w 6128435"/>
              <a:gd name="connsiteY153" fmla="*/ 5697882 h 6858000"/>
              <a:gd name="connsiteX154" fmla="*/ 6124061 w 6128435"/>
              <a:gd name="connsiteY154" fmla="*/ 5710294 h 6858000"/>
              <a:gd name="connsiteX155" fmla="*/ 6122213 w 6128435"/>
              <a:gd name="connsiteY155" fmla="*/ 5714762 h 6858000"/>
              <a:gd name="connsiteX156" fmla="*/ 6121353 w 6128435"/>
              <a:gd name="connsiteY156" fmla="*/ 5721725 h 6858000"/>
              <a:gd name="connsiteX157" fmla="*/ 6121607 w 6128435"/>
              <a:gd name="connsiteY157" fmla="*/ 5721959 h 6858000"/>
              <a:gd name="connsiteX158" fmla="*/ 6120262 w 6128435"/>
              <a:gd name="connsiteY158" fmla="*/ 5728358 h 6858000"/>
              <a:gd name="connsiteX159" fmla="*/ 6110194 w 6128435"/>
              <a:gd name="connsiteY159" fmla="*/ 5758853 h 6858000"/>
              <a:gd name="connsiteX160" fmla="*/ 6127519 w 6128435"/>
              <a:gd name="connsiteY160" fmla="*/ 5865775 h 6858000"/>
              <a:gd name="connsiteX161" fmla="*/ 6128435 w 6128435"/>
              <a:gd name="connsiteY161" fmla="*/ 5870164 h 6858000"/>
              <a:gd name="connsiteX162" fmla="*/ 6119217 w 6128435"/>
              <a:gd name="connsiteY162" fmla="*/ 5888542 h 6858000"/>
              <a:gd name="connsiteX163" fmla="*/ 6115966 w 6128435"/>
              <a:gd name="connsiteY163" fmla="*/ 5898387 h 6858000"/>
              <a:gd name="connsiteX164" fmla="*/ 6111924 w 6128435"/>
              <a:gd name="connsiteY164" fmla="*/ 5900444 h 6858000"/>
              <a:gd name="connsiteX165" fmla="*/ 6108716 w 6128435"/>
              <a:gd name="connsiteY165" fmla="*/ 5915345 h 6858000"/>
              <a:gd name="connsiteX166" fmla="*/ 6109524 w 6128435"/>
              <a:gd name="connsiteY166" fmla="*/ 5917328 h 6858000"/>
              <a:gd name="connsiteX167" fmla="*/ 6102493 w 6128435"/>
              <a:gd name="connsiteY167" fmla="*/ 5928602 h 6858000"/>
              <a:gd name="connsiteX168" fmla="*/ 6056863 w 6128435"/>
              <a:gd name="connsiteY168" fmla="*/ 6000643 h 6858000"/>
              <a:gd name="connsiteX169" fmla="*/ 6045436 w 6128435"/>
              <a:gd name="connsiteY169" fmla="*/ 6124480 h 6858000"/>
              <a:gd name="connsiteX170" fmla="*/ 6030489 w 6128435"/>
              <a:gd name="connsiteY170" fmla="*/ 6317666 h 6858000"/>
              <a:gd name="connsiteX171" fmla="*/ 6007492 w 6128435"/>
              <a:gd name="connsiteY171" fmla="*/ 6440818 h 6858000"/>
              <a:gd name="connsiteX172" fmla="*/ 6009467 w 6128435"/>
              <a:gd name="connsiteY172" fmla="*/ 6487076 h 6858000"/>
              <a:gd name="connsiteX173" fmla="*/ 5995064 w 6128435"/>
              <a:gd name="connsiteY173" fmla="*/ 6540791 h 6858000"/>
              <a:gd name="connsiteX174" fmla="*/ 5996309 w 6128435"/>
              <a:gd name="connsiteY174" fmla="*/ 6543961 h 6858000"/>
              <a:gd name="connsiteX175" fmla="*/ 5996048 w 6128435"/>
              <a:gd name="connsiteY175" fmla="*/ 6555444 h 6858000"/>
              <a:gd name="connsiteX176" fmla="*/ 6002524 w 6128435"/>
              <a:gd name="connsiteY176" fmla="*/ 6560188 h 6858000"/>
              <a:gd name="connsiteX177" fmla="*/ 6006823 w 6128435"/>
              <a:gd name="connsiteY177" fmla="*/ 6578546 h 6858000"/>
              <a:gd name="connsiteX178" fmla="*/ 6004510 w 6128435"/>
              <a:gd name="connsiteY178" fmla="*/ 6599256 h 6858000"/>
              <a:gd name="connsiteX179" fmla="*/ 5986207 w 6128435"/>
              <a:gd name="connsiteY179" fmla="*/ 6695855 h 6858000"/>
              <a:gd name="connsiteX180" fmla="*/ 5979428 w 6128435"/>
              <a:gd name="connsiteY180" fmla="*/ 6754678 h 6858000"/>
              <a:gd name="connsiteX181" fmla="*/ 5983398 w 6128435"/>
              <a:gd name="connsiteY181" fmla="*/ 6778641 h 6858000"/>
              <a:gd name="connsiteX182" fmla="*/ 5984543 w 6128435"/>
              <a:gd name="connsiteY182" fmla="*/ 6811016 h 6858000"/>
              <a:gd name="connsiteX183" fmla="*/ 5981802 w 6128435"/>
              <a:gd name="connsiteY183" fmla="*/ 6838578 h 6858000"/>
              <a:gd name="connsiteX184" fmla="*/ 5979671 w 6128435"/>
              <a:gd name="connsiteY184" fmla="*/ 6858000 h 6858000"/>
              <a:gd name="connsiteX185" fmla="*/ 0 w 6128435"/>
              <a:gd name="connsiteY185" fmla="*/ 6858000 h 6858000"/>
              <a:gd name="connsiteX186" fmla="*/ 0 w 6128435"/>
              <a:gd name="connsiteY18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3513 w 6128435"/>
              <a:gd name="connsiteY110" fmla="*/ 4187661 h 6858000"/>
              <a:gd name="connsiteX111" fmla="*/ 5917114 w 6128435"/>
              <a:gd name="connsiteY111" fmla="*/ 4213096 h 6858000"/>
              <a:gd name="connsiteX112" fmla="*/ 5921153 w 6128435"/>
              <a:gd name="connsiteY112" fmla="*/ 4236222 h 6858000"/>
              <a:gd name="connsiteX113" fmla="*/ 5924233 w 6128435"/>
              <a:gd name="connsiteY113" fmla="*/ 4242060 h 6858000"/>
              <a:gd name="connsiteX114" fmla="*/ 5928910 w 6128435"/>
              <a:gd name="connsiteY114" fmla="*/ 4300973 h 6858000"/>
              <a:gd name="connsiteX115" fmla="*/ 5939320 w 6128435"/>
              <a:gd name="connsiteY115" fmla="*/ 4340435 h 6858000"/>
              <a:gd name="connsiteX116" fmla="*/ 5946705 w 6128435"/>
              <a:gd name="connsiteY116" fmla="*/ 4428051 h 6858000"/>
              <a:gd name="connsiteX117" fmla="*/ 5949261 w 6128435"/>
              <a:gd name="connsiteY117" fmla="*/ 4449185 h 6858000"/>
              <a:gd name="connsiteX118" fmla="*/ 5957504 w 6128435"/>
              <a:gd name="connsiteY118" fmla="*/ 4465911 h 6858000"/>
              <a:gd name="connsiteX119" fmla="*/ 5964689 w 6128435"/>
              <a:gd name="connsiteY119" fmla="*/ 4468532 h 6858000"/>
              <a:gd name="connsiteX120" fmla="*/ 5967062 w 6128435"/>
              <a:gd name="connsiteY120" fmla="*/ 4479923 h 6858000"/>
              <a:gd name="connsiteX121" fmla="*/ 5968960 w 6128435"/>
              <a:gd name="connsiteY121" fmla="*/ 4482655 h 6858000"/>
              <a:gd name="connsiteX122" fmla="*/ 5978567 w 6128435"/>
              <a:gd name="connsiteY122" fmla="*/ 4498605 h 6858000"/>
              <a:gd name="connsiteX123" fmla="*/ 5967676 w 6128435"/>
              <a:gd name="connsiteY123" fmla="*/ 4540140 h 6858000"/>
              <a:gd name="connsiteX124" fmla="*/ 5980106 w 6128435"/>
              <a:gd name="connsiteY124" fmla="*/ 4585087 h 6858000"/>
              <a:gd name="connsiteX125" fmla="*/ 5998138 w 6128435"/>
              <a:gd name="connsiteY125" fmla="*/ 4697518 h 6858000"/>
              <a:gd name="connsiteX126" fmla="*/ 6013516 w 6128435"/>
              <a:gd name="connsiteY126" fmla="*/ 4786619 h 6858000"/>
              <a:gd name="connsiteX127" fmla="*/ 6025404 w 6128435"/>
              <a:gd name="connsiteY127" fmla="*/ 4858148 h 6858000"/>
              <a:gd name="connsiteX128" fmla="*/ 6007749 w 6128435"/>
              <a:gd name="connsiteY128" fmla="*/ 4964715 h 6858000"/>
              <a:gd name="connsiteX129" fmla="*/ 6005269 w 6128435"/>
              <a:gd name="connsiteY129" fmla="*/ 5150567 h 6858000"/>
              <a:gd name="connsiteX130" fmla="*/ 6001127 w 6128435"/>
              <a:gd name="connsiteY130" fmla="*/ 5164609 h 6858000"/>
              <a:gd name="connsiteX131" fmla="*/ 5996647 w 6128435"/>
              <a:gd name="connsiteY131" fmla="*/ 5185640 h 6858000"/>
              <a:gd name="connsiteX132" fmla="*/ 5998514 w 6128435"/>
              <a:gd name="connsiteY132" fmla="*/ 5189673 h 6858000"/>
              <a:gd name="connsiteX133" fmla="*/ 5995970 w 6128435"/>
              <a:gd name="connsiteY133" fmla="*/ 5221547 h 6858000"/>
              <a:gd name="connsiteX134" fmla="*/ 5997218 w 6128435"/>
              <a:gd name="connsiteY134" fmla="*/ 5222031 h 6858000"/>
              <a:gd name="connsiteX135" fmla="*/ 6002116 w 6128435"/>
              <a:gd name="connsiteY135" fmla="*/ 5231223 h 6858000"/>
              <a:gd name="connsiteX136" fmla="*/ 6008541 w 6128435"/>
              <a:gd name="connsiteY136" fmla="*/ 5248680 h 6858000"/>
              <a:gd name="connsiteX137" fmla="*/ 6039260 w 6128435"/>
              <a:gd name="connsiteY137" fmla="*/ 5289518 h 6858000"/>
              <a:gd name="connsiteX138" fmla="*/ 6036748 w 6128435"/>
              <a:gd name="connsiteY138" fmla="*/ 5322752 h 6858000"/>
              <a:gd name="connsiteX139" fmla="*/ 6036943 w 6128435"/>
              <a:gd name="connsiteY139" fmla="*/ 5329480 h 6858000"/>
              <a:gd name="connsiteX140" fmla="*/ 6037236 w 6128435"/>
              <a:gd name="connsiteY140" fmla="*/ 5329634 h 6858000"/>
              <a:gd name="connsiteX141" fmla="*/ 6038019 w 6128435"/>
              <a:gd name="connsiteY141" fmla="*/ 5336764 h 6858000"/>
              <a:gd name="connsiteX142" fmla="*/ 6037298 w 6128435"/>
              <a:gd name="connsiteY142" fmla="*/ 5341753 h 6858000"/>
              <a:gd name="connsiteX143" fmla="*/ 6037677 w 6128435"/>
              <a:gd name="connsiteY143" fmla="*/ 5354807 h 6858000"/>
              <a:gd name="connsiteX144" fmla="*/ 6039728 w 6128435"/>
              <a:gd name="connsiteY144" fmla="*/ 5359416 h 6858000"/>
              <a:gd name="connsiteX145" fmla="*/ 6043311 w 6128435"/>
              <a:gd name="connsiteY145" fmla="*/ 5361407 h 6858000"/>
              <a:gd name="connsiteX146" fmla="*/ 6042954 w 6128435"/>
              <a:gd name="connsiteY146" fmla="*/ 5362576 h 6858000"/>
              <a:gd name="connsiteX147" fmla="*/ 6053435 w 6128435"/>
              <a:gd name="connsiteY147" fmla="*/ 5387547 h 6858000"/>
              <a:gd name="connsiteX148" fmla="*/ 6065933 w 6128435"/>
              <a:gd name="connsiteY148" fmla="*/ 5443002 h 6858000"/>
              <a:gd name="connsiteX149" fmla="*/ 6068640 w 6128435"/>
              <a:gd name="connsiteY149" fmla="*/ 5474503 h 6858000"/>
              <a:gd name="connsiteX150" fmla="*/ 6080922 w 6128435"/>
              <a:gd name="connsiteY150" fmla="*/ 5561070 h 6858000"/>
              <a:gd name="connsiteX151" fmla="*/ 6096949 w 6128435"/>
              <a:gd name="connsiteY151" fmla="*/ 5648179 h 6858000"/>
              <a:gd name="connsiteX152" fmla="*/ 6125703 w 6128435"/>
              <a:gd name="connsiteY152" fmla="*/ 5692894 h 6858000"/>
              <a:gd name="connsiteX153" fmla="*/ 6126670 w 6128435"/>
              <a:gd name="connsiteY153" fmla="*/ 5697882 h 6858000"/>
              <a:gd name="connsiteX154" fmla="*/ 6124061 w 6128435"/>
              <a:gd name="connsiteY154" fmla="*/ 5710294 h 6858000"/>
              <a:gd name="connsiteX155" fmla="*/ 6122213 w 6128435"/>
              <a:gd name="connsiteY155" fmla="*/ 5714762 h 6858000"/>
              <a:gd name="connsiteX156" fmla="*/ 6121353 w 6128435"/>
              <a:gd name="connsiteY156" fmla="*/ 5721725 h 6858000"/>
              <a:gd name="connsiteX157" fmla="*/ 6121607 w 6128435"/>
              <a:gd name="connsiteY157" fmla="*/ 5721959 h 6858000"/>
              <a:gd name="connsiteX158" fmla="*/ 6120262 w 6128435"/>
              <a:gd name="connsiteY158" fmla="*/ 5728358 h 6858000"/>
              <a:gd name="connsiteX159" fmla="*/ 6110194 w 6128435"/>
              <a:gd name="connsiteY159" fmla="*/ 5758853 h 6858000"/>
              <a:gd name="connsiteX160" fmla="*/ 6127519 w 6128435"/>
              <a:gd name="connsiteY160" fmla="*/ 5865775 h 6858000"/>
              <a:gd name="connsiteX161" fmla="*/ 6128435 w 6128435"/>
              <a:gd name="connsiteY161" fmla="*/ 5870164 h 6858000"/>
              <a:gd name="connsiteX162" fmla="*/ 6119217 w 6128435"/>
              <a:gd name="connsiteY162" fmla="*/ 5888542 h 6858000"/>
              <a:gd name="connsiteX163" fmla="*/ 6115966 w 6128435"/>
              <a:gd name="connsiteY163" fmla="*/ 5898387 h 6858000"/>
              <a:gd name="connsiteX164" fmla="*/ 6111924 w 6128435"/>
              <a:gd name="connsiteY164" fmla="*/ 5900444 h 6858000"/>
              <a:gd name="connsiteX165" fmla="*/ 6108716 w 6128435"/>
              <a:gd name="connsiteY165" fmla="*/ 5915345 h 6858000"/>
              <a:gd name="connsiteX166" fmla="*/ 6109524 w 6128435"/>
              <a:gd name="connsiteY166" fmla="*/ 5917328 h 6858000"/>
              <a:gd name="connsiteX167" fmla="*/ 6102493 w 6128435"/>
              <a:gd name="connsiteY167" fmla="*/ 5928602 h 6858000"/>
              <a:gd name="connsiteX168" fmla="*/ 6056863 w 6128435"/>
              <a:gd name="connsiteY168" fmla="*/ 6000643 h 6858000"/>
              <a:gd name="connsiteX169" fmla="*/ 6045436 w 6128435"/>
              <a:gd name="connsiteY169" fmla="*/ 6124480 h 6858000"/>
              <a:gd name="connsiteX170" fmla="*/ 6030489 w 6128435"/>
              <a:gd name="connsiteY170" fmla="*/ 6317666 h 6858000"/>
              <a:gd name="connsiteX171" fmla="*/ 6007492 w 6128435"/>
              <a:gd name="connsiteY171" fmla="*/ 6440818 h 6858000"/>
              <a:gd name="connsiteX172" fmla="*/ 6009467 w 6128435"/>
              <a:gd name="connsiteY172" fmla="*/ 6487076 h 6858000"/>
              <a:gd name="connsiteX173" fmla="*/ 5995064 w 6128435"/>
              <a:gd name="connsiteY173" fmla="*/ 6540791 h 6858000"/>
              <a:gd name="connsiteX174" fmla="*/ 5996309 w 6128435"/>
              <a:gd name="connsiteY174" fmla="*/ 6543961 h 6858000"/>
              <a:gd name="connsiteX175" fmla="*/ 5996048 w 6128435"/>
              <a:gd name="connsiteY175" fmla="*/ 6555444 h 6858000"/>
              <a:gd name="connsiteX176" fmla="*/ 6002524 w 6128435"/>
              <a:gd name="connsiteY176" fmla="*/ 6560188 h 6858000"/>
              <a:gd name="connsiteX177" fmla="*/ 6006823 w 6128435"/>
              <a:gd name="connsiteY177" fmla="*/ 6578546 h 6858000"/>
              <a:gd name="connsiteX178" fmla="*/ 6004510 w 6128435"/>
              <a:gd name="connsiteY178" fmla="*/ 6599256 h 6858000"/>
              <a:gd name="connsiteX179" fmla="*/ 5986207 w 6128435"/>
              <a:gd name="connsiteY179" fmla="*/ 6695855 h 6858000"/>
              <a:gd name="connsiteX180" fmla="*/ 5979428 w 6128435"/>
              <a:gd name="connsiteY180" fmla="*/ 6754678 h 6858000"/>
              <a:gd name="connsiteX181" fmla="*/ 5983398 w 6128435"/>
              <a:gd name="connsiteY181" fmla="*/ 6778641 h 6858000"/>
              <a:gd name="connsiteX182" fmla="*/ 5984543 w 6128435"/>
              <a:gd name="connsiteY182" fmla="*/ 6811016 h 6858000"/>
              <a:gd name="connsiteX183" fmla="*/ 5981802 w 6128435"/>
              <a:gd name="connsiteY183" fmla="*/ 6838578 h 6858000"/>
              <a:gd name="connsiteX184" fmla="*/ 5979671 w 6128435"/>
              <a:gd name="connsiteY184" fmla="*/ 6858000 h 6858000"/>
              <a:gd name="connsiteX185" fmla="*/ 0 w 6128435"/>
              <a:gd name="connsiteY185" fmla="*/ 6858000 h 6858000"/>
              <a:gd name="connsiteX186" fmla="*/ 0 w 6128435"/>
              <a:gd name="connsiteY18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3513 w 6128435"/>
              <a:gd name="connsiteY110" fmla="*/ 4187661 h 6858000"/>
              <a:gd name="connsiteX111" fmla="*/ 5917114 w 6128435"/>
              <a:gd name="connsiteY111" fmla="*/ 4213096 h 6858000"/>
              <a:gd name="connsiteX112" fmla="*/ 5921153 w 6128435"/>
              <a:gd name="connsiteY112" fmla="*/ 4236222 h 6858000"/>
              <a:gd name="connsiteX113" fmla="*/ 5924233 w 6128435"/>
              <a:gd name="connsiteY113" fmla="*/ 4242060 h 6858000"/>
              <a:gd name="connsiteX114" fmla="*/ 5928910 w 6128435"/>
              <a:gd name="connsiteY114" fmla="*/ 4300973 h 6858000"/>
              <a:gd name="connsiteX115" fmla="*/ 5939320 w 6128435"/>
              <a:gd name="connsiteY115" fmla="*/ 4340435 h 6858000"/>
              <a:gd name="connsiteX116" fmla="*/ 5946705 w 6128435"/>
              <a:gd name="connsiteY116" fmla="*/ 4428051 h 6858000"/>
              <a:gd name="connsiteX117" fmla="*/ 5949261 w 6128435"/>
              <a:gd name="connsiteY117" fmla="*/ 4449185 h 6858000"/>
              <a:gd name="connsiteX118" fmla="*/ 5957504 w 6128435"/>
              <a:gd name="connsiteY118" fmla="*/ 4465911 h 6858000"/>
              <a:gd name="connsiteX119" fmla="*/ 5964689 w 6128435"/>
              <a:gd name="connsiteY119" fmla="*/ 4468532 h 6858000"/>
              <a:gd name="connsiteX120" fmla="*/ 5967062 w 6128435"/>
              <a:gd name="connsiteY120" fmla="*/ 4479923 h 6858000"/>
              <a:gd name="connsiteX121" fmla="*/ 5968960 w 6128435"/>
              <a:gd name="connsiteY121" fmla="*/ 4482655 h 6858000"/>
              <a:gd name="connsiteX122" fmla="*/ 5978567 w 6128435"/>
              <a:gd name="connsiteY122" fmla="*/ 4498605 h 6858000"/>
              <a:gd name="connsiteX123" fmla="*/ 5980106 w 6128435"/>
              <a:gd name="connsiteY123" fmla="*/ 4585087 h 6858000"/>
              <a:gd name="connsiteX124" fmla="*/ 5998138 w 6128435"/>
              <a:gd name="connsiteY124" fmla="*/ 4697518 h 6858000"/>
              <a:gd name="connsiteX125" fmla="*/ 6013516 w 6128435"/>
              <a:gd name="connsiteY125" fmla="*/ 4786619 h 6858000"/>
              <a:gd name="connsiteX126" fmla="*/ 6025404 w 6128435"/>
              <a:gd name="connsiteY126" fmla="*/ 4858148 h 6858000"/>
              <a:gd name="connsiteX127" fmla="*/ 6007749 w 6128435"/>
              <a:gd name="connsiteY127" fmla="*/ 4964715 h 6858000"/>
              <a:gd name="connsiteX128" fmla="*/ 6005269 w 6128435"/>
              <a:gd name="connsiteY128" fmla="*/ 5150567 h 6858000"/>
              <a:gd name="connsiteX129" fmla="*/ 6001127 w 6128435"/>
              <a:gd name="connsiteY129" fmla="*/ 5164609 h 6858000"/>
              <a:gd name="connsiteX130" fmla="*/ 5996647 w 6128435"/>
              <a:gd name="connsiteY130" fmla="*/ 5185640 h 6858000"/>
              <a:gd name="connsiteX131" fmla="*/ 5998514 w 6128435"/>
              <a:gd name="connsiteY131" fmla="*/ 5189673 h 6858000"/>
              <a:gd name="connsiteX132" fmla="*/ 5995970 w 6128435"/>
              <a:gd name="connsiteY132" fmla="*/ 5221547 h 6858000"/>
              <a:gd name="connsiteX133" fmla="*/ 5997218 w 6128435"/>
              <a:gd name="connsiteY133" fmla="*/ 5222031 h 6858000"/>
              <a:gd name="connsiteX134" fmla="*/ 6002116 w 6128435"/>
              <a:gd name="connsiteY134" fmla="*/ 5231223 h 6858000"/>
              <a:gd name="connsiteX135" fmla="*/ 6008541 w 6128435"/>
              <a:gd name="connsiteY135" fmla="*/ 5248680 h 6858000"/>
              <a:gd name="connsiteX136" fmla="*/ 6039260 w 6128435"/>
              <a:gd name="connsiteY136" fmla="*/ 5289518 h 6858000"/>
              <a:gd name="connsiteX137" fmla="*/ 6036748 w 6128435"/>
              <a:gd name="connsiteY137" fmla="*/ 5322752 h 6858000"/>
              <a:gd name="connsiteX138" fmla="*/ 6036943 w 6128435"/>
              <a:gd name="connsiteY138" fmla="*/ 5329480 h 6858000"/>
              <a:gd name="connsiteX139" fmla="*/ 6037236 w 6128435"/>
              <a:gd name="connsiteY139" fmla="*/ 5329634 h 6858000"/>
              <a:gd name="connsiteX140" fmla="*/ 6038019 w 6128435"/>
              <a:gd name="connsiteY140" fmla="*/ 5336764 h 6858000"/>
              <a:gd name="connsiteX141" fmla="*/ 6037298 w 6128435"/>
              <a:gd name="connsiteY141" fmla="*/ 5341753 h 6858000"/>
              <a:gd name="connsiteX142" fmla="*/ 6037677 w 6128435"/>
              <a:gd name="connsiteY142" fmla="*/ 5354807 h 6858000"/>
              <a:gd name="connsiteX143" fmla="*/ 6039728 w 6128435"/>
              <a:gd name="connsiteY143" fmla="*/ 5359416 h 6858000"/>
              <a:gd name="connsiteX144" fmla="*/ 6043311 w 6128435"/>
              <a:gd name="connsiteY144" fmla="*/ 5361407 h 6858000"/>
              <a:gd name="connsiteX145" fmla="*/ 6042954 w 6128435"/>
              <a:gd name="connsiteY145" fmla="*/ 5362576 h 6858000"/>
              <a:gd name="connsiteX146" fmla="*/ 6053435 w 6128435"/>
              <a:gd name="connsiteY146" fmla="*/ 5387547 h 6858000"/>
              <a:gd name="connsiteX147" fmla="*/ 6065933 w 6128435"/>
              <a:gd name="connsiteY147" fmla="*/ 5443002 h 6858000"/>
              <a:gd name="connsiteX148" fmla="*/ 6068640 w 6128435"/>
              <a:gd name="connsiteY148" fmla="*/ 5474503 h 6858000"/>
              <a:gd name="connsiteX149" fmla="*/ 6080922 w 6128435"/>
              <a:gd name="connsiteY149" fmla="*/ 5561070 h 6858000"/>
              <a:gd name="connsiteX150" fmla="*/ 6096949 w 6128435"/>
              <a:gd name="connsiteY150" fmla="*/ 5648179 h 6858000"/>
              <a:gd name="connsiteX151" fmla="*/ 6125703 w 6128435"/>
              <a:gd name="connsiteY151" fmla="*/ 5692894 h 6858000"/>
              <a:gd name="connsiteX152" fmla="*/ 6126670 w 6128435"/>
              <a:gd name="connsiteY152" fmla="*/ 5697882 h 6858000"/>
              <a:gd name="connsiteX153" fmla="*/ 6124061 w 6128435"/>
              <a:gd name="connsiteY153" fmla="*/ 5710294 h 6858000"/>
              <a:gd name="connsiteX154" fmla="*/ 6122213 w 6128435"/>
              <a:gd name="connsiteY154" fmla="*/ 5714762 h 6858000"/>
              <a:gd name="connsiteX155" fmla="*/ 6121353 w 6128435"/>
              <a:gd name="connsiteY155" fmla="*/ 5721725 h 6858000"/>
              <a:gd name="connsiteX156" fmla="*/ 6121607 w 6128435"/>
              <a:gd name="connsiteY156" fmla="*/ 5721959 h 6858000"/>
              <a:gd name="connsiteX157" fmla="*/ 6120262 w 6128435"/>
              <a:gd name="connsiteY157" fmla="*/ 5728358 h 6858000"/>
              <a:gd name="connsiteX158" fmla="*/ 6110194 w 6128435"/>
              <a:gd name="connsiteY158" fmla="*/ 5758853 h 6858000"/>
              <a:gd name="connsiteX159" fmla="*/ 6127519 w 6128435"/>
              <a:gd name="connsiteY159" fmla="*/ 5865775 h 6858000"/>
              <a:gd name="connsiteX160" fmla="*/ 6128435 w 6128435"/>
              <a:gd name="connsiteY160" fmla="*/ 5870164 h 6858000"/>
              <a:gd name="connsiteX161" fmla="*/ 6119217 w 6128435"/>
              <a:gd name="connsiteY161" fmla="*/ 5888542 h 6858000"/>
              <a:gd name="connsiteX162" fmla="*/ 6115966 w 6128435"/>
              <a:gd name="connsiteY162" fmla="*/ 5898387 h 6858000"/>
              <a:gd name="connsiteX163" fmla="*/ 6111924 w 6128435"/>
              <a:gd name="connsiteY163" fmla="*/ 5900444 h 6858000"/>
              <a:gd name="connsiteX164" fmla="*/ 6108716 w 6128435"/>
              <a:gd name="connsiteY164" fmla="*/ 5915345 h 6858000"/>
              <a:gd name="connsiteX165" fmla="*/ 6109524 w 6128435"/>
              <a:gd name="connsiteY165" fmla="*/ 5917328 h 6858000"/>
              <a:gd name="connsiteX166" fmla="*/ 6102493 w 6128435"/>
              <a:gd name="connsiteY166" fmla="*/ 5928602 h 6858000"/>
              <a:gd name="connsiteX167" fmla="*/ 6056863 w 6128435"/>
              <a:gd name="connsiteY167" fmla="*/ 6000643 h 6858000"/>
              <a:gd name="connsiteX168" fmla="*/ 6045436 w 6128435"/>
              <a:gd name="connsiteY168" fmla="*/ 6124480 h 6858000"/>
              <a:gd name="connsiteX169" fmla="*/ 6030489 w 6128435"/>
              <a:gd name="connsiteY169" fmla="*/ 6317666 h 6858000"/>
              <a:gd name="connsiteX170" fmla="*/ 6007492 w 6128435"/>
              <a:gd name="connsiteY170" fmla="*/ 6440818 h 6858000"/>
              <a:gd name="connsiteX171" fmla="*/ 6009467 w 6128435"/>
              <a:gd name="connsiteY171" fmla="*/ 6487076 h 6858000"/>
              <a:gd name="connsiteX172" fmla="*/ 5995064 w 6128435"/>
              <a:gd name="connsiteY172" fmla="*/ 6540791 h 6858000"/>
              <a:gd name="connsiteX173" fmla="*/ 5996309 w 6128435"/>
              <a:gd name="connsiteY173" fmla="*/ 6543961 h 6858000"/>
              <a:gd name="connsiteX174" fmla="*/ 5996048 w 6128435"/>
              <a:gd name="connsiteY174" fmla="*/ 6555444 h 6858000"/>
              <a:gd name="connsiteX175" fmla="*/ 6002524 w 6128435"/>
              <a:gd name="connsiteY175" fmla="*/ 6560188 h 6858000"/>
              <a:gd name="connsiteX176" fmla="*/ 6006823 w 6128435"/>
              <a:gd name="connsiteY176" fmla="*/ 6578546 h 6858000"/>
              <a:gd name="connsiteX177" fmla="*/ 6004510 w 6128435"/>
              <a:gd name="connsiteY177" fmla="*/ 6599256 h 6858000"/>
              <a:gd name="connsiteX178" fmla="*/ 5986207 w 6128435"/>
              <a:gd name="connsiteY178" fmla="*/ 6695855 h 6858000"/>
              <a:gd name="connsiteX179" fmla="*/ 5979428 w 6128435"/>
              <a:gd name="connsiteY179" fmla="*/ 6754678 h 6858000"/>
              <a:gd name="connsiteX180" fmla="*/ 5983398 w 6128435"/>
              <a:gd name="connsiteY180" fmla="*/ 6778641 h 6858000"/>
              <a:gd name="connsiteX181" fmla="*/ 5984543 w 6128435"/>
              <a:gd name="connsiteY181" fmla="*/ 6811016 h 6858000"/>
              <a:gd name="connsiteX182" fmla="*/ 5981802 w 6128435"/>
              <a:gd name="connsiteY182" fmla="*/ 6838578 h 6858000"/>
              <a:gd name="connsiteX183" fmla="*/ 5979671 w 6128435"/>
              <a:gd name="connsiteY183" fmla="*/ 6858000 h 6858000"/>
              <a:gd name="connsiteX184" fmla="*/ 0 w 6128435"/>
              <a:gd name="connsiteY184" fmla="*/ 6858000 h 6858000"/>
              <a:gd name="connsiteX185" fmla="*/ 0 w 6128435"/>
              <a:gd name="connsiteY18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52592 w 6128435"/>
              <a:gd name="connsiteY36" fmla="*/ 2092210 h 6858000"/>
              <a:gd name="connsiteX37" fmla="*/ 5264303 w 6128435"/>
              <a:gd name="connsiteY37" fmla="*/ 2225157 h 6858000"/>
              <a:gd name="connsiteX38" fmla="*/ 5254949 w 6128435"/>
              <a:gd name="connsiteY38" fmla="*/ 2236160 h 6858000"/>
              <a:gd name="connsiteX39" fmla="*/ 5250104 w 6128435"/>
              <a:gd name="connsiteY39" fmla="*/ 2249166 h 6858000"/>
              <a:gd name="connsiteX40" fmla="*/ 5251214 w 6128435"/>
              <a:gd name="connsiteY40" fmla="*/ 2250944 h 6858000"/>
              <a:gd name="connsiteX41" fmla="*/ 5250644 w 6128435"/>
              <a:gd name="connsiteY41" fmla="*/ 2266619 h 6858000"/>
              <a:gd name="connsiteX42" fmla="*/ 5247111 w 6128435"/>
              <a:gd name="connsiteY42" fmla="*/ 2269679 h 6858000"/>
              <a:gd name="connsiteX43" fmla="*/ 5245653 w 6128435"/>
              <a:gd name="connsiteY43" fmla="*/ 2280317 h 6858000"/>
              <a:gd name="connsiteX44" fmla="*/ 5239901 w 6128435"/>
              <a:gd name="connsiteY44" fmla="*/ 2300961 h 6858000"/>
              <a:gd name="connsiteX45" fmla="*/ 5241522 w 6128435"/>
              <a:gd name="connsiteY45" fmla="*/ 2305114 h 6858000"/>
              <a:gd name="connsiteX46" fmla="*/ 5237050 w 6128435"/>
              <a:gd name="connsiteY46" fmla="*/ 2336703 h 6858000"/>
              <a:gd name="connsiteX47" fmla="*/ 5238267 w 6128435"/>
              <a:gd name="connsiteY47" fmla="*/ 2337277 h 6858000"/>
              <a:gd name="connsiteX48" fmla="*/ 5242602 w 6128435"/>
              <a:gd name="connsiteY48" fmla="*/ 2346782 h 6858000"/>
              <a:gd name="connsiteX49" fmla="*/ 5247963 w 6128435"/>
              <a:gd name="connsiteY49" fmla="*/ 2364638 h 6858000"/>
              <a:gd name="connsiteX50" fmla="*/ 5276175 w 6128435"/>
              <a:gd name="connsiteY50" fmla="*/ 2407515 h 6858000"/>
              <a:gd name="connsiteX51" fmla="*/ 5271650 w 6128435"/>
              <a:gd name="connsiteY51" fmla="*/ 2440467 h 6858000"/>
              <a:gd name="connsiteX52" fmla="*/ 5271438 w 6128435"/>
              <a:gd name="connsiteY52" fmla="*/ 2447186 h 6858000"/>
              <a:gd name="connsiteX53" fmla="*/ 5271722 w 6128435"/>
              <a:gd name="connsiteY53" fmla="*/ 2447359 h 6858000"/>
              <a:gd name="connsiteX54" fmla="*/ 5272069 w 6128435"/>
              <a:gd name="connsiteY54" fmla="*/ 2454523 h 6858000"/>
              <a:gd name="connsiteX55" fmla="*/ 5271049 w 6128435"/>
              <a:gd name="connsiteY55" fmla="*/ 2459442 h 6858000"/>
              <a:gd name="connsiteX56" fmla="*/ 5270636 w 6128435"/>
              <a:gd name="connsiteY56" fmla="*/ 2472481 h 6858000"/>
              <a:gd name="connsiteX57" fmla="*/ 5272406 w 6128435"/>
              <a:gd name="connsiteY57" fmla="*/ 2477221 h 6858000"/>
              <a:gd name="connsiteX58" fmla="*/ 5307538 w 6128435"/>
              <a:gd name="connsiteY58" fmla="*/ 2514685 h 6858000"/>
              <a:gd name="connsiteX59" fmla="*/ 5337604 w 6128435"/>
              <a:gd name="connsiteY59" fmla="*/ 2597632 h 6858000"/>
              <a:gd name="connsiteX60" fmla="*/ 5407503 w 6128435"/>
              <a:gd name="connsiteY60" fmla="*/ 2786290 h 6858000"/>
              <a:gd name="connsiteX61" fmla="*/ 5407356 w 6128435"/>
              <a:gd name="connsiteY61" fmla="*/ 2787545 h 6858000"/>
              <a:gd name="connsiteX62" fmla="*/ 5411130 w 6128435"/>
              <a:gd name="connsiteY62" fmla="*/ 2788640 h 6858000"/>
              <a:gd name="connsiteX63" fmla="*/ 5416439 w 6128435"/>
              <a:gd name="connsiteY63" fmla="*/ 2805666 h 6858000"/>
              <a:gd name="connsiteX64" fmla="*/ 5416589 w 6128435"/>
              <a:gd name="connsiteY64" fmla="*/ 2810822 h 6858000"/>
              <a:gd name="connsiteX65" fmla="*/ 5418542 w 6128435"/>
              <a:gd name="connsiteY65" fmla="*/ 2817745 h 6858000"/>
              <a:gd name="connsiteX66" fmla="*/ 5418847 w 6128435"/>
              <a:gd name="connsiteY66" fmla="*/ 2817825 h 6858000"/>
              <a:gd name="connsiteX67" fmla="*/ 5423364 w 6128435"/>
              <a:gd name="connsiteY67" fmla="*/ 2858292 h 6858000"/>
              <a:gd name="connsiteX68" fmla="*/ 5479298 w 6128435"/>
              <a:gd name="connsiteY68" fmla="*/ 2947791 h 6858000"/>
              <a:gd name="connsiteX69" fmla="*/ 5481770 w 6128435"/>
              <a:gd name="connsiteY69" fmla="*/ 2951352 h 6858000"/>
              <a:gd name="connsiteX70" fmla="*/ 5481013 w 6128435"/>
              <a:gd name="connsiteY70" fmla="*/ 2973461 h 6858000"/>
              <a:gd name="connsiteX71" fmla="*/ 5482045 w 6128435"/>
              <a:gd name="connsiteY71" fmla="*/ 2984371 h 6858000"/>
              <a:gd name="connsiteX72" fmla="*/ 5479405 w 6128435"/>
              <a:gd name="connsiteY72" fmla="*/ 2988507 h 6858000"/>
              <a:gd name="connsiteX73" fmla="*/ 5482415 w 6128435"/>
              <a:gd name="connsiteY73" fmla="*/ 3004079 h 6858000"/>
              <a:gd name="connsiteX74" fmla="*/ 5483865 w 6128435"/>
              <a:gd name="connsiteY74" fmla="*/ 3005467 h 6858000"/>
              <a:gd name="connsiteX75" fmla="*/ 5482236 w 6128435"/>
              <a:gd name="connsiteY75" fmla="*/ 3019791 h 6858000"/>
              <a:gd name="connsiteX76" fmla="*/ 5475895 w 6128435"/>
              <a:gd name="connsiteY76" fmla="*/ 3033578 h 6858000"/>
              <a:gd name="connsiteX77" fmla="*/ 5477595 w 6128435"/>
              <a:gd name="connsiteY77" fmla="*/ 3250534 h 6858000"/>
              <a:gd name="connsiteX78" fmla="*/ 5532836 w 6128435"/>
              <a:gd name="connsiteY78" fmla="*/ 3353840 h 6858000"/>
              <a:gd name="connsiteX79" fmla="*/ 5561229 w 6128435"/>
              <a:gd name="connsiteY79" fmla="*/ 3395784 h 6858000"/>
              <a:gd name="connsiteX80" fmla="*/ 5589758 w 6128435"/>
              <a:gd name="connsiteY80" fmla="*/ 3506453 h 6858000"/>
              <a:gd name="connsiteX81" fmla="*/ 5596144 w 6128435"/>
              <a:gd name="connsiteY81" fmla="*/ 3534624 h 6858000"/>
              <a:gd name="connsiteX82" fmla="*/ 5597750 w 6128435"/>
              <a:gd name="connsiteY82" fmla="*/ 3534129 h 6858000"/>
              <a:gd name="connsiteX83" fmla="*/ 5599700 w 6128435"/>
              <a:gd name="connsiteY83" fmla="*/ 3547221 h 6858000"/>
              <a:gd name="connsiteX84" fmla="*/ 5615031 w 6128435"/>
              <a:gd name="connsiteY84" fmla="*/ 3557482 h 6858000"/>
              <a:gd name="connsiteX85" fmla="*/ 5618377 w 6128435"/>
              <a:gd name="connsiteY85" fmla="*/ 3588431 h 6858000"/>
              <a:gd name="connsiteX86" fmla="*/ 5612155 w 6128435"/>
              <a:gd name="connsiteY86" fmla="*/ 3589869 h 6858000"/>
              <a:gd name="connsiteX87" fmla="*/ 5620843 w 6128435"/>
              <a:gd name="connsiteY87" fmla="*/ 3606745 h 6858000"/>
              <a:gd name="connsiteX88" fmla="*/ 5655472 w 6128435"/>
              <a:gd name="connsiteY88" fmla="*/ 3678877 h 6858000"/>
              <a:gd name="connsiteX89" fmla="*/ 5680448 w 6128435"/>
              <a:gd name="connsiteY89" fmla="*/ 3717760 h 6858000"/>
              <a:gd name="connsiteX90" fmla="*/ 5683015 w 6128435"/>
              <a:gd name="connsiteY90" fmla="*/ 3762025 h 6858000"/>
              <a:gd name="connsiteX91" fmla="*/ 5696643 w 6128435"/>
              <a:gd name="connsiteY91" fmla="*/ 3773888 h 6858000"/>
              <a:gd name="connsiteX92" fmla="*/ 5699203 w 6128435"/>
              <a:gd name="connsiteY92" fmla="*/ 3775823 h 6858000"/>
              <a:gd name="connsiteX93" fmla="*/ 5704824 w 6128435"/>
              <a:gd name="connsiteY93" fmla="*/ 3785966 h 6858000"/>
              <a:gd name="connsiteX94" fmla="*/ 5712204 w 6128435"/>
              <a:gd name="connsiteY94" fmla="*/ 3785830 h 6858000"/>
              <a:gd name="connsiteX95" fmla="*/ 5724816 w 6128435"/>
              <a:gd name="connsiteY95" fmla="*/ 3798949 h 6858000"/>
              <a:gd name="connsiteX96" fmla="*/ 5733539 w 6128435"/>
              <a:gd name="connsiteY96" fmla="*/ 3818457 h 6858000"/>
              <a:gd name="connsiteX97" fmla="*/ 5768491 w 6128435"/>
              <a:gd name="connsiteY97" fmla="*/ 3914399 h 6858000"/>
              <a:gd name="connsiteX98" fmla="*/ 5793123 w 6128435"/>
              <a:gd name="connsiteY98" fmla="*/ 3969952 h 6858000"/>
              <a:gd name="connsiteX99" fmla="*/ 5808321 w 6128435"/>
              <a:gd name="connsiteY99" fmla="*/ 3988153 h 6858000"/>
              <a:gd name="connsiteX100" fmla="*/ 5825621 w 6128435"/>
              <a:gd name="connsiteY100" fmla="*/ 4015525 h 6858000"/>
              <a:gd name="connsiteX101" fmla="*/ 5860672 w 6128435"/>
              <a:gd name="connsiteY101" fmla="*/ 4061579 h 6858000"/>
              <a:gd name="connsiteX102" fmla="*/ 5872173 w 6128435"/>
              <a:gd name="connsiteY102" fmla="*/ 4088497 h 6858000"/>
              <a:gd name="connsiteX103" fmla="*/ 5883705 w 6128435"/>
              <a:gd name="connsiteY103" fmla="*/ 4101899 h 6858000"/>
              <a:gd name="connsiteX104" fmla="*/ 5885314 w 6128435"/>
              <a:gd name="connsiteY104" fmla="*/ 4108387 h 6858000"/>
              <a:gd name="connsiteX105" fmla="*/ 5894095 w 6128435"/>
              <a:gd name="connsiteY105" fmla="*/ 4128857 h 6858000"/>
              <a:gd name="connsiteX106" fmla="*/ 5898339 w 6128435"/>
              <a:gd name="connsiteY106" fmla="*/ 4140800 h 6858000"/>
              <a:gd name="connsiteX107" fmla="*/ 5899734 w 6128435"/>
              <a:gd name="connsiteY107" fmla="*/ 4145632 h 6858000"/>
              <a:gd name="connsiteX108" fmla="*/ 5897098 w 6128435"/>
              <a:gd name="connsiteY108" fmla="*/ 4157819 h 6858000"/>
              <a:gd name="connsiteX109" fmla="*/ 5903513 w 6128435"/>
              <a:gd name="connsiteY109" fmla="*/ 4187661 h 6858000"/>
              <a:gd name="connsiteX110" fmla="*/ 5917114 w 6128435"/>
              <a:gd name="connsiteY110" fmla="*/ 4213096 h 6858000"/>
              <a:gd name="connsiteX111" fmla="*/ 5921153 w 6128435"/>
              <a:gd name="connsiteY111" fmla="*/ 4236222 h 6858000"/>
              <a:gd name="connsiteX112" fmla="*/ 5924233 w 6128435"/>
              <a:gd name="connsiteY112" fmla="*/ 4242060 h 6858000"/>
              <a:gd name="connsiteX113" fmla="*/ 5928910 w 6128435"/>
              <a:gd name="connsiteY113" fmla="*/ 4300973 h 6858000"/>
              <a:gd name="connsiteX114" fmla="*/ 5939320 w 6128435"/>
              <a:gd name="connsiteY114" fmla="*/ 4340435 h 6858000"/>
              <a:gd name="connsiteX115" fmla="*/ 5946705 w 6128435"/>
              <a:gd name="connsiteY115" fmla="*/ 4428051 h 6858000"/>
              <a:gd name="connsiteX116" fmla="*/ 5949261 w 6128435"/>
              <a:gd name="connsiteY116" fmla="*/ 4449185 h 6858000"/>
              <a:gd name="connsiteX117" fmla="*/ 5957504 w 6128435"/>
              <a:gd name="connsiteY117" fmla="*/ 4465911 h 6858000"/>
              <a:gd name="connsiteX118" fmla="*/ 5964689 w 6128435"/>
              <a:gd name="connsiteY118" fmla="*/ 4468532 h 6858000"/>
              <a:gd name="connsiteX119" fmla="*/ 5967062 w 6128435"/>
              <a:gd name="connsiteY119" fmla="*/ 4479923 h 6858000"/>
              <a:gd name="connsiteX120" fmla="*/ 5968960 w 6128435"/>
              <a:gd name="connsiteY120" fmla="*/ 4482655 h 6858000"/>
              <a:gd name="connsiteX121" fmla="*/ 5978567 w 6128435"/>
              <a:gd name="connsiteY121" fmla="*/ 4498605 h 6858000"/>
              <a:gd name="connsiteX122" fmla="*/ 5980106 w 6128435"/>
              <a:gd name="connsiteY122" fmla="*/ 4585087 h 6858000"/>
              <a:gd name="connsiteX123" fmla="*/ 5998138 w 6128435"/>
              <a:gd name="connsiteY123" fmla="*/ 4697518 h 6858000"/>
              <a:gd name="connsiteX124" fmla="*/ 6013516 w 6128435"/>
              <a:gd name="connsiteY124" fmla="*/ 4786619 h 6858000"/>
              <a:gd name="connsiteX125" fmla="*/ 6025404 w 6128435"/>
              <a:gd name="connsiteY125" fmla="*/ 4858148 h 6858000"/>
              <a:gd name="connsiteX126" fmla="*/ 6007749 w 6128435"/>
              <a:gd name="connsiteY126" fmla="*/ 4964715 h 6858000"/>
              <a:gd name="connsiteX127" fmla="*/ 6005269 w 6128435"/>
              <a:gd name="connsiteY127" fmla="*/ 5150567 h 6858000"/>
              <a:gd name="connsiteX128" fmla="*/ 6001127 w 6128435"/>
              <a:gd name="connsiteY128" fmla="*/ 5164609 h 6858000"/>
              <a:gd name="connsiteX129" fmla="*/ 5996647 w 6128435"/>
              <a:gd name="connsiteY129" fmla="*/ 5185640 h 6858000"/>
              <a:gd name="connsiteX130" fmla="*/ 5998514 w 6128435"/>
              <a:gd name="connsiteY130" fmla="*/ 5189673 h 6858000"/>
              <a:gd name="connsiteX131" fmla="*/ 5995970 w 6128435"/>
              <a:gd name="connsiteY131" fmla="*/ 5221547 h 6858000"/>
              <a:gd name="connsiteX132" fmla="*/ 5997218 w 6128435"/>
              <a:gd name="connsiteY132" fmla="*/ 5222031 h 6858000"/>
              <a:gd name="connsiteX133" fmla="*/ 6002116 w 6128435"/>
              <a:gd name="connsiteY133" fmla="*/ 5231223 h 6858000"/>
              <a:gd name="connsiteX134" fmla="*/ 6008541 w 6128435"/>
              <a:gd name="connsiteY134" fmla="*/ 5248680 h 6858000"/>
              <a:gd name="connsiteX135" fmla="*/ 6039260 w 6128435"/>
              <a:gd name="connsiteY135" fmla="*/ 5289518 h 6858000"/>
              <a:gd name="connsiteX136" fmla="*/ 6036748 w 6128435"/>
              <a:gd name="connsiteY136" fmla="*/ 5322752 h 6858000"/>
              <a:gd name="connsiteX137" fmla="*/ 6036943 w 6128435"/>
              <a:gd name="connsiteY137" fmla="*/ 5329480 h 6858000"/>
              <a:gd name="connsiteX138" fmla="*/ 6037236 w 6128435"/>
              <a:gd name="connsiteY138" fmla="*/ 5329634 h 6858000"/>
              <a:gd name="connsiteX139" fmla="*/ 6038019 w 6128435"/>
              <a:gd name="connsiteY139" fmla="*/ 5336764 h 6858000"/>
              <a:gd name="connsiteX140" fmla="*/ 6037298 w 6128435"/>
              <a:gd name="connsiteY140" fmla="*/ 5341753 h 6858000"/>
              <a:gd name="connsiteX141" fmla="*/ 6037677 w 6128435"/>
              <a:gd name="connsiteY141" fmla="*/ 5354807 h 6858000"/>
              <a:gd name="connsiteX142" fmla="*/ 6039728 w 6128435"/>
              <a:gd name="connsiteY142" fmla="*/ 5359416 h 6858000"/>
              <a:gd name="connsiteX143" fmla="*/ 6043311 w 6128435"/>
              <a:gd name="connsiteY143" fmla="*/ 5361407 h 6858000"/>
              <a:gd name="connsiteX144" fmla="*/ 6042954 w 6128435"/>
              <a:gd name="connsiteY144" fmla="*/ 5362576 h 6858000"/>
              <a:gd name="connsiteX145" fmla="*/ 6053435 w 6128435"/>
              <a:gd name="connsiteY145" fmla="*/ 5387547 h 6858000"/>
              <a:gd name="connsiteX146" fmla="*/ 6065933 w 6128435"/>
              <a:gd name="connsiteY146" fmla="*/ 5443002 h 6858000"/>
              <a:gd name="connsiteX147" fmla="*/ 6068640 w 6128435"/>
              <a:gd name="connsiteY147" fmla="*/ 5474503 h 6858000"/>
              <a:gd name="connsiteX148" fmla="*/ 6080922 w 6128435"/>
              <a:gd name="connsiteY148" fmla="*/ 5561070 h 6858000"/>
              <a:gd name="connsiteX149" fmla="*/ 6096949 w 6128435"/>
              <a:gd name="connsiteY149" fmla="*/ 5648179 h 6858000"/>
              <a:gd name="connsiteX150" fmla="*/ 6125703 w 6128435"/>
              <a:gd name="connsiteY150" fmla="*/ 5692894 h 6858000"/>
              <a:gd name="connsiteX151" fmla="*/ 6126670 w 6128435"/>
              <a:gd name="connsiteY151" fmla="*/ 5697882 h 6858000"/>
              <a:gd name="connsiteX152" fmla="*/ 6124061 w 6128435"/>
              <a:gd name="connsiteY152" fmla="*/ 5710294 h 6858000"/>
              <a:gd name="connsiteX153" fmla="*/ 6122213 w 6128435"/>
              <a:gd name="connsiteY153" fmla="*/ 5714762 h 6858000"/>
              <a:gd name="connsiteX154" fmla="*/ 6121353 w 6128435"/>
              <a:gd name="connsiteY154" fmla="*/ 5721725 h 6858000"/>
              <a:gd name="connsiteX155" fmla="*/ 6121607 w 6128435"/>
              <a:gd name="connsiteY155" fmla="*/ 5721959 h 6858000"/>
              <a:gd name="connsiteX156" fmla="*/ 6120262 w 6128435"/>
              <a:gd name="connsiteY156" fmla="*/ 5728358 h 6858000"/>
              <a:gd name="connsiteX157" fmla="*/ 6110194 w 6128435"/>
              <a:gd name="connsiteY157" fmla="*/ 5758853 h 6858000"/>
              <a:gd name="connsiteX158" fmla="*/ 6127519 w 6128435"/>
              <a:gd name="connsiteY158" fmla="*/ 5865775 h 6858000"/>
              <a:gd name="connsiteX159" fmla="*/ 6128435 w 6128435"/>
              <a:gd name="connsiteY159" fmla="*/ 5870164 h 6858000"/>
              <a:gd name="connsiteX160" fmla="*/ 6119217 w 6128435"/>
              <a:gd name="connsiteY160" fmla="*/ 5888542 h 6858000"/>
              <a:gd name="connsiteX161" fmla="*/ 6115966 w 6128435"/>
              <a:gd name="connsiteY161" fmla="*/ 5898387 h 6858000"/>
              <a:gd name="connsiteX162" fmla="*/ 6111924 w 6128435"/>
              <a:gd name="connsiteY162" fmla="*/ 5900444 h 6858000"/>
              <a:gd name="connsiteX163" fmla="*/ 6108716 w 6128435"/>
              <a:gd name="connsiteY163" fmla="*/ 5915345 h 6858000"/>
              <a:gd name="connsiteX164" fmla="*/ 6109524 w 6128435"/>
              <a:gd name="connsiteY164" fmla="*/ 5917328 h 6858000"/>
              <a:gd name="connsiteX165" fmla="*/ 6102493 w 6128435"/>
              <a:gd name="connsiteY165" fmla="*/ 5928602 h 6858000"/>
              <a:gd name="connsiteX166" fmla="*/ 6056863 w 6128435"/>
              <a:gd name="connsiteY166" fmla="*/ 6000643 h 6858000"/>
              <a:gd name="connsiteX167" fmla="*/ 6045436 w 6128435"/>
              <a:gd name="connsiteY167" fmla="*/ 6124480 h 6858000"/>
              <a:gd name="connsiteX168" fmla="*/ 6030489 w 6128435"/>
              <a:gd name="connsiteY168" fmla="*/ 6317666 h 6858000"/>
              <a:gd name="connsiteX169" fmla="*/ 6007492 w 6128435"/>
              <a:gd name="connsiteY169" fmla="*/ 6440818 h 6858000"/>
              <a:gd name="connsiteX170" fmla="*/ 6009467 w 6128435"/>
              <a:gd name="connsiteY170" fmla="*/ 6487076 h 6858000"/>
              <a:gd name="connsiteX171" fmla="*/ 5995064 w 6128435"/>
              <a:gd name="connsiteY171" fmla="*/ 6540791 h 6858000"/>
              <a:gd name="connsiteX172" fmla="*/ 5996309 w 6128435"/>
              <a:gd name="connsiteY172" fmla="*/ 6543961 h 6858000"/>
              <a:gd name="connsiteX173" fmla="*/ 5996048 w 6128435"/>
              <a:gd name="connsiteY173" fmla="*/ 6555444 h 6858000"/>
              <a:gd name="connsiteX174" fmla="*/ 6002524 w 6128435"/>
              <a:gd name="connsiteY174" fmla="*/ 6560188 h 6858000"/>
              <a:gd name="connsiteX175" fmla="*/ 6006823 w 6128435"/>
              <a:gd name="connsiteY175" fmla="*/ 6578546 h 6858000"/>
              <a:gd name="connsiteX176" fmla="*/ 6004510 w 6128435"/>
              <a:gd name="connsiteY176" fmla="*/ 6599256 h 6858000"/>
              <a:gd name="connsiteX177" fmla="*/ 5986207 w 6128435"/>
              <a:gd name="connsiteY177" fmla="*/ 6695855 h 6858000"/>
              <a:gd name="connsiteX178" fmla="*/ 5979428 w 6128435"/>
              <a:gd name="connsiteY178" fmla="*/ 6754678 h 6858000"/>
              <a:gd name="connsiteX179" fmla="*/ 5983398 w 6128435"/>
              <a:gd name="connsiteY179" fmla="*/ 6778641 h 6858000"/>
              <a:gd name="connsiteX180" fmla="*/ 5984543 w 6128435"/>
              <a:gd name="connsiteY180" fmla="*/ 6811016 h 6858000"/>
              <a:gd name="connsiteX181" fmla="*/ 5981802 w 6128435"/>
              <a:gd name="connsiteY181" fmla="*/ 6838578 h 6858000"/>
              <a:gd name="connsiteX182" fmla="*/ 5979671 w 6128435"/>
              <a:gd name="connsiteY182" fmla="*/ 6858000 h 6858000"/>
              <a:gd name="connsiteX183" fmla="*/ 0 w 6128435"/>
              <a:gd name="connsiteY183" fmla="*/ 6858000 h 6858000"/>
              <a:gd name="connsiteX184" fmla="*/ 0 w 6128435"/>
              <a:gd name="connsiteY18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1650 w 6128435"/>
              <a:gd name="connsiteY49" fmla="*/ 2440467 h 6858000"/>
              <a:gd name="connsiteX50" fmla="*/ 5271438 w 6128435"/>
              <a:gd name="connsiteY50" fmla="*/ 2447186 h 6858000"/>
              <a:gd name="connsiteX51" fmla="*/ 5271722 w 6128435"/>
              <a:gd name="connsiteY51" fmla="*/ 2447359 h 6858000"/>
              <a:gd name="connsiteX52" fmla="*/ 5272069 w 6128435"/>
              <a:gd name="connsiteY52" fmla="*/ 2454523 h 6858000"/>
              <a:gd name="connsiteX53" fmla="*/ 5271049 w 6128435"/>
              <a:gd name="connsiteY53" fmla="*/ 2459442 h 6858000"/>
              <a:gd name="connsiteX54" fmla="*/ 5270636 w 6128435"/>
              <a:gd name="connsiteY54" fmla="*/ 2472481 h 6858000"/>
              <a:gd name="connsiteX55" fmla="*/ 5272406 w 6128435"/>
              <a:gd name="connsiteY55" fmla="*/ 2477221 h 6858000"/>
              <a:gd name="connsiteX56" fmla="*/ 5307538 w 6128435"/>
              <a:gd name="connsiteY56" fmla="*/ 2514685 h 6858000"/>
              <a:gd name="connsiteX57" fmla="*/ 5337604 w 6128435"/>
              <a:gd name="connsiteY57" fmla="*/ 2597632 h 6858000"/>
              <a:gd name="connsiteX58" fmla="*/ 5407503 w 6128435"/>
              <a:gd name="connsiteY58" fmla="*/ 2786290 h 6858000"/>
              <a:gd name="connsiteX59" fmla="*/ 5407356 w 6128435"/>
              <a:gd name="connsiteY59" fmla="*/ 2787545 h 6858000"/>
              <a:gd name="connsiteX60" fmla="*/ 5411130 w 6128435"/>
              <a:gd name="connsiteY60" fmla="*/ 2788640 h 6858000"/>
              <a:gd name="connsiteX61" fmla="*/ 5416439 w 6128435"/>
              <a:gd name="connsiteY61" fmla="*/ 2805666 h 6858000"/>
              <a:gd name="connsiteX62" fmla="*/ 5416589 w 6128435"/>
              <a:gd name="connsiteY62" fmla="*/ 2810822 h 6858000"/>
              <a:gd name="connsiteX63" fmla="*/ 5418542 w 6128435"/>
              <a:gd name="connsiteY63" fmla="*/ 2817745 h 6858000"/>
              <a:gd name="connsiteX64" fmla="*/ 5418847 w 6128435"/>
              <a:gd name="connsiteY64" fmla="*/ 2817825 h 6858000"/>
              <a:gd name="connsiteX65" fmla="*/ 5423364 w 6128435"/>
              <a:gd name="connsiteY65" fmla="*/ 2858292 h 6858000"/>
              <a:gd name="connsiteX66" fmla="*/ 5479298 w 6128435"/>
              <a:gd name="connsiteY66" fmla="*/ 2947791 h 6858000"/>
              <a:gd name="connsiteX67" fmla="*/ 5481770 w 6128435"/>
              <a:gd name="connsiteY67" fmla="*/ 2951352 h 6858000"/>
              <a:gd name="connsiteX68" fmla="*/ 5481013 w 6128435"/>
              <a:gd name="connsiteY68" fmla="*/ 2973461 h 6858000"/>
              <a:gd name="connsiteX69" fmla="*/ 5482045 w 6128435"/>
              <a:gd name="connsiteY69" fmla="*/ 2984371 h 6858000"/>
              <a:gd name="connsiteX70" fmla="*/ 5479405 w 6128435"/>
              <a:gd name="connsiteY70" fmla="*/ 2988507 h 6858000"/>
              <a:gd name="connsiteX71" fmla="*/ 5482415 w 6128435"/>
              <a:gd name="connsiteY71" fmla="*/ 3004079 h 6858000"/>
              <a:gd name="connsiteX72" fmla="*/ 5483865 w 6128435"/>
              <a:gd name="connsiteY72" fmla="*/ 3005467 h 6858000"/>
              <a:gd name="connsiteX73" fmla="*/ 5482236 w 6128435"/>
              <a:gd name="connsiteY73" fmla="*/ 3019791 h 6858000"/>
              <a:gd name="connsiteX74" fmla="*/ 5475895 w 6128435"/>
              <a:gd name="connsiteY74" fmla="*/ 3033578 h 6858000"/>
              <a:gd name="connsiteX75" fmla="*/ 5477595 w 6128435"/>
              <a:gd name="connsiteY75" fmla="*/ 3250534 h 6858000"/>
              <a:gd name="connsiteX76" fmla="*/ 5532836 w 6128435"/>
              <a:gd name="connsiteY76" fmla="*/ 3353840 h 6858000"/>
              <a:gd name="connsiteX77" fmla="*/ 5561229 w 6128435"/>
              <a:gd name="connsiteY77" fmla="*/ 3395784 h 6858000"/>
              <a:gd name="connsiteX78" fmla="*/ 5589758 w 6128435"/>
              <a:gd name="connsiteY78" fmla="*/ 3506453 h 6858000"/>
              <a:gd name="connsiteX79" fmla="*/ 5596144 w 6128435"/>
              <a:gd name="connsiteY79" fmla="*/ 3534624 h 6858000"/>
              <a:gd name="connsiteX80" fmla="*/ 5597750 w 6128435"/>
              <a:gd name="connsiteY80" fmla="*/ 3534129 h 6858000"/>
              <a:gd name="connsiteX81" fmla="*/ 5599700 w 6128435"/>
              <a:gd name="connsiteY81" fmla="*/ 3547221 h 6858000"/>
              <a:gd name="connsiteX82" fmla="*/ 5615031 w 6128435"/>
              <a:gd name="connsiteY82" fmla="*/ 3557482 h 6858000"/>
              <a:gd name="connsiteX83" fmla="*/ 5618377 w 6128435"/>
              <a:gd name="connsiteY83" fmla="*/ 3588431 h 6858000"/>
              <a:gd name="connsiteX84" fmla="*/ 5612155 w 6128435"/>
              <a:gd name="connsiteY84" fmla="*/ 3589869 h 6858000"/>
              <a:gd name="connsiteX85" fmla="*/ 5620843 w 6128435"/>
              <a:gd name="connsiteY85" fmla="*/ 3606745 h 6858000"/>
              <a:gd name="connsiteX86" fmla="*/ 5655472 w 6128435"/>
              <a:gd name="connsiteY86" fmla="*/ 3678877 h 6858000"/>
              <a:gd name="connsiteX87" fmla="*/ 5680448 w 6128435"/>
              <a:gd name="connsiteY87" fmla="*/ 3717760 h 6858000"/>
              <a:gd name="connsiteX88" fmla="*/ 5683015 w 6128435"/>
              <a:gd name="connsiteY88" fmla="*/ 3762025 h 6858000"/>
              <a:gd name="connsiteX89" fmla="*/ 5696643 w 6128435"/>
              <a:gd name="connsiteY89" fmla="*/ 3773888 h 6858000"/>
              <a:gd name="connsiteX90" fmla="*/ 5699203 w 6128435"/>
              <a:gd name="connsiteY90" fmla="*/ 3775823 h 6858000"/>
              <a:gd name="connsiteX91" fmla="*/ 5704824 w 6128435"/>
              <a:gd name="connsiteY91" fmla="*/ 3785966 h 6858000"/>
              <a:gd name="connsiteX92" fmla="*/ 5712204 w 6128435"/>
              <a:gd name="connsiteY92" fmla="*/ 3785830 h 6858000"/>
              <a:gd name="connsiteX93" fmla="*/ 5724816 w 6128435"/>
              <a:gd name="connsiteY93" fmla="*/ 3798949 h 6858000"/>
              <a:gd name="connsiteX94" fmla="*/ 5733539 w 6128435"/>
              <a:gd name="connsiteY94" fmla="*/ 3818457 h 6858000"/>
              <a:gd name="connsiteX95" fmla="*/ 5768491 w 6128435"/>
              <a:gd name="connsiteY95" fmla="*/ 3914399 h 6858000"/>
              <a:gd name="connsiteX96" fmla="*/ 5793123 w 6128435"/>
              <a:gd name="connsiteY96" fmla="*/ 3969952 h 6858000"/>
              <a:gd name="connsiteX97" fmla="*/ 5808321 w 6128435"/>
              <a:gd name="connsiteY97" fmla="*/ 3988153 h 6858000"/>
              <a:gd name="connsiteX98" fmla="*/ 5825621 w 6128435"/>
              <a:gd name="connsiteY98" fmla="*/ 4015525 h 6858000"/>
              <a:gd name="connsiteX99" fmla="*/ 5860672 w 6128435"/>
              <a:gd name="connsiteY99" fmla="*/ 4061579 h 6858000"/>
              <a:gd name="connsiteX100" fmla="*/ 5872173 w 6128435"/>
              <a:gd name="connsiteY100" fmla="*/ 4088497 h 6858000"/>
              <a:gd name="connsiteX101" fmla="*/ 5883705 w 6128435"/>
              <a:gd name="connsiteY101" fmla="*/ 4101899 h 6858000"/>
              <a:gd name="connsiteX102" fmla="*/ 5885314 w 6128435"/>
              <a:gd name="connsiteY102" fmla="*/ 4108387 h 6858000"/>
              <a:gd name="connsiteX103" fmla="*/ 5894095 w 6128435"/>
              <a:gd name="connsiteY103" fmla="*/ 4128857 h 6858000"/>
              <a:gd name="connsiteX104" fmla="*/ 5898339 w 6128435"/>
              <a:gd name="connsiteY104" fmla="*/ 4140800 h 6858000"/>
              <a:gd name="connsiteX105" fmla="*/ 5899734 w 6128435"/>
              <a:gd name="connsiteY105" fmla="*/ 4145632 h 6858000"/>
              <a:gd name="connsiteX106" fmla="*/ 5897098 w 6128435"/>
              <a:gd name="connsiteY106" fmla="*/ 4157819 h 6858000"/>
              <a:gd name="connsiteX107" fmla="*/ 5903513 w 6128435"/>
              <a:gd name="connsiteY107" fmla="*/ 4187661 h 6858000"/>
              <a:gd name="connsiteX108" fmla="*/ 5917114 w 6128435"/>
              <a:gd name="connsiteY108" fmla="*/ 4213096 h 6858000"/>
              <a:gd name="connsiteX109" fmla="*/ 5921153 w 6128435"/>
              <a:gd name="connsiteY109" fmla="*/ 4236222 h 6858000"/>
              <a:gd name="connsiteX110" fmla="*/ 5924233 w 6128435"/>
              <a:gd name="connsiteY110" fmla="*/ 4242060 h 6858000"/>
              <a:gd name="connsiteX111" fmla="*/ 5928910 w 6128435"/>
              <a:gd name="connsiteY111" fmla="*/ 4300973 h 6858000"/>
              <a:gd name="connsiteX112" fmla="*/ 5939320 w 6128435"/>
              <a:gd name="connsiteY112" fmla="*/ 4340435 h 6858000"/>
              <a:gd name="connsiteX113" fmla="*/ 5946705 w 6128435"/>
              <a:gd name="connsiteY113" fmla="*/ 4428051 h 6858000"/>
              <a:gd name="connsiteX114" fmla="*/ 5949261 w 6128435"/>
              <a:gd name="connsiteY114" fmla="*/ 4449185 h 6858000"/>
              <a:gd name="connsiteX115" fmla="*/ 5957504 w 6128435"/>
              <a:gd name="connsiteY115" fmla="*/ 4465911 h 6858000"/>
              <a:gd name="connsiteX116" fmla="*/ 5964689 w 6128435"/>
              <a:gd name="connsiteY116" fmla="*/ 4468532 h 6858000"/>
              <a:gd name="connsiteX117" fmla="*/ 5967062 w 6128435"/>
              <a:gd name="connsiteY117" fmla="*/ 4479923 h 6858000"/>
              <a:gd name="connsiteX118" fmla="*/ 5968960 w 6128435"/>
              <a:gd name="connsiteY118" fmla="*/ 4482655 h 6858000"/>
              <a:gd name="connsiteX119" fmla="*/ 5978567 w 6128435"/>
              <a:gd name="connsiteY119" fmla="*/ 4498605 h 6858000"/>
              <a:gd name="connsiteX120" fmla="*/ 5980106 w 6128435"/>
              <a:gd name="connsiteY120" fmla="*/ 4585087 h 6858000"/>
              <a:gd name="connsiteX121" fmla="*/ 5998138 w 6128435"/>
              <a:gd name="connsiteY121" fmla="*/ 4697518 h 6858000"/>
              <a:gd name="connsiteX122" fmla="*/ 6013516 w 6128435"/>
              <a:gd name="connsiteY122" fmla="*/ 4786619 h 6858000"/>
              <a:gd name="connsiteX123" fmla="*/ 6025404 w 6128435"/>
              <a:gd name="connsiteY123" fmla="*/ 4858148 h 6858000"/>
              <a:gd name="connsiteX124" fmla="*/ 6007749 w 6128435"/>
              <a:gd name="connsiteY124" fmla="*/ 4964715 h 6858000"/>
              <a:gd name="connsiteX125" fmla="*/ 6005269 w 6128435"/>
              <a:gd name="connsiteY125" fmla="*/ 5150567 h 6858000"/>
              <a:gd name="connsiteX126" fmla="*/ 6001127 w 6128435"/>
              <a:gd name="connsiteY126" fmla="*/ 5164609 h 6858000"/>
              <a:gd name="connsiteX127" fmla="*/ 5996647 w 6128435"/>
              <a:gd name="connsiteY127" fmla="*/ 5185640 h 6858000"/>
              <a:gd name="connsiteX128" fmla="*/ 5998514 w 6128435"/>
              <a:gd name="connsiteY128" fmla="*/ 5189673 h 6858000"/>
              <a:gd name="connsiteX129" fmla="*/ 5995970 w 6128435"/>
              <a:gd name="connsiteY129" fmla="*/ 5221547 h 6858000"/>
              <a:gd name="connsiteX130" fmla="*/ 5997218 w 6128435"/>
              <a:gd name="connsiteY130" fmla="*/ 5222031 h 6858000"/>
              <a:gd name="connsiteX131" fmla="*/ 6002116 w 6128435"/>
              <a:gd name="connsiteY131" fmla="*/ 5231223 h 6858000"/>
              <a:gd name="connsiteX132" fmla="*/ 6008541 w 6128435"/>
              <a:gd name="connsiteY132" fmla="*/ 5248680 h 6858000"/>
              <a:gd name="connsiteX133" fmla="*/ 6039260 w 6128435"/>
              <a:gd name="connsiteY133" fmla="*/ 5289518 h 6858000"/>
              <a:gd name="connsiteX134" fmla="*/ 6036748 w 6128435"/>
              <a:gd name="connsiteY134" fmla="*/ 5322752 h 6858000"/>
              <a:gd name="connsiteX135" fmla="*/ 6036943 w 6128435"/>
              <a:gd name="connsiteY135" fmla="*/ 5329480 h 6858000"/>
              <a:gd name="connsiteX136" fmla="*/ 6037236 w 6128435"/>
              <a:gd name="connsiteY136" fmla="*/ 5329634 h 6858000"/>
              <a:gd name="connsiteX137" fmla="*/ 6038019 w 6128435"/>
              <a:gd name="connsiteY137" fmla="*/ 5336764 h 6858000"/>
              <a:gd name="connsiteX138" fmla="*/ 6037298 w 6128435"/>
              <a:gd name="connsiteY138" fmla="*/ 5341753 h 6858000"/>
              <a:gd name="connsiteX139" fmla="*/ 6037677 w 6128435"/>
              <a:gd name="connsiteY139" fmla="*/ 5354807 h 6858000"/>
              <a:gd name="connsiteX140" fmla="*/ 6039728 w 6128435"/>
              <a:gd name="connsiteY140" fmla="*/ 5359416 h 6858000"/>
              <a:gd name="connsiteX141" fmla="*/ 6043311 w 6128435"/>
              <a:gd name="connsiteY141" fmla="*/ 5361407 h 6858000"/>
              <a:gd name="connsiteX142" fmla="*/ 6042954 w 6128435"/>
              <a:gd name="connsiteY142" fmla="*/ 5362576 h 6858000"/>
              <a:gd name="connsiteX143" fmla="*/ 6053435 w 6128435"/>
              <a:gd name="connsiteY143" fmla="*/ 5387547 h 6858000"/>
              <a:gd name="connsiteX144" fmla="*/ 6065933 w 6128435"/>
              <a:gd name="connsiteY144" fmla="*/ 5443002 h 6858000"/>
              <a:gd name="connsiteX145" fmla="*/ 6068640 w 6128435"/>
              <a:gd name="connsiteY145" fmla="*/ 5474503 h 6858000"/>
              <a:gd name="connsiteX146" fmla="*/ 6080922 w 6128435"/>
              <a:gd name="connsiteY146" fmla="*/ 5561070 h 6858000"/>
              <a:gd name="connsiteX147" fmla="*/ 6096949 w 6128435"/>
              <a:gd name="connsiteY147" fmla="*/ 5648179 h 6858000"/>
              <a:gd name="connsiteX148" fmla="*/ 6125703 w 6128435"/>
              <a:gd name="connsiteY148" fmla="*/ 5692894 h 6858000"/>
              <a:gd name="connsiteX149" fmla="*/ 6126670 w 6128435"/>
              <a:gd name="connsiteY149" fmla="*/ 5697882 h 6858000"/>
              <a:gd name="connsiteX150" fmla="*/ 6124061 w 6128435"/>
              <a:gd name="connsiteY150" fmla="*/ 5710294 h 6858000"/>
              <a:gd name="connsiteX151" fmla="*/ 6122213 w 6128435"/>
              <a:gd name="connsiteY151" fmla="*/ 5714762 h 6858000"/>
              <a:gd name="connsiteX152" fmla="*/ 6121353 w 6128435"/>
              <a:gd name="connsiteY152" fmla="*/ 5721725 h 6858000"/>
              <a:gd name="connsiteX153" fmla="*/ 6121607 w 6128435"/>
              <a:gd name="connsiteY153" fmla="*/ 5721959 h 6858000"/>
              <a:gd name="connsiteX154" fmla="*/ 6120262 w 6128435"/>
              <a:gd name="connsiteY154" fmla="*/ 5728358 h 6858000"/>
              <a:gd name="connsiteX155" fmla="*/ 6110194 w 6128435"/>
              <a:gd name="connsiteY155" fmla="*/ 5758853 h 6858000"/>
              <a:gd name="connsiteX156" fmla="*/ 6127519 w 6128435"/>
              <a:gd name="connsiteY156" fmla="*/ 5865775 h 6858000"/>
              <a:gd name="connsiteX157" fmla="*/ 6128435 w 6128435"/>
              <a:gd name="connsiteY157" fmla="*/ 5870164 h 6858000"/>
              <a:gd name="connsiteX158" fmla="*/ 6119217 w 6128435"/>
              <a:gd name="connsiteY158" fmla="*/ 5888542 h 6858000"/>
              <a:gd name="connsiteX159" fmla="*/ 6115966 w 6128435"/>
              <a:gd name="connsiteY159" fmla="*/ 5898387 h 6858000"/>
              <a:gd name="connsiteX160" fmla="*/ 6111924 w 6128435"/>
              <a:gd name="connsiteY160" fmla="*/ 5900444 h 6858000"/>
              <a:gd name="connsiteX161" fmla="*/ 6108716 w 6128435"/>
              <a:gd name="connsiteY161" fmla="*/ 5915345 h 6858000"/>
              <a:gd name="connsiteX162" fmla="*/ 6109524 w 6128435"/>
              <a:gd name="connsiteY162" fmla="*/ 5917328 h 6858000"/>
              <a:gd name="connsiteX163" fmla="*/ 6102493 w 6128435"/>
              <a:gd name="connsiteY163" fmla="*/ 5928602 h 6858000"/>
              <a:gd name="connsiteX164" fmla="*/ 6056863 w 6128435"/>
              <a:gd name="connsiteY164" fmla="*/ 6000643 h 6858000"/>
              <a:gd name="connsiteX165" fmla="*/ 6045436 w 6128435"/>
              <a:gd name="connsiteY165" fmla="*/ 6124480 h 6858000"/>
              <a:gd name="connsiteX166" fmla="*/ 6030489 w 6128435"/>
              <a:gd name="connsiteY166" fmla="*/ 6317666 h 6858000"/>
              <a:gd name="connsiteX167" fmla="*/ 6007492 w 6128435"/>
              <a:gd name="connsiteY167" fmla="*/ 6440818 h 6858000"/>
              <a:gd name="connsiteX168" fmla="*/ 6009467 w 6128435"/>
              <a:gd name="connsiteY168" fmla="*/ 6487076 h 6858000"/>
              <a:gd name="connsiteX169" fmla="*/ 5995064 w 6128435"/>
              <a:gd name="connsiteY169" fmla="*/ 6540791 h 6858000"/>
              <a:gd name="connsiteX170" fmla="*/ 5996309 w 6128435"/>
              <a:gd name="connsiteY170" fmla="*/ 6543961 h 6858000"/>
              <a:gd name="connsiteX171" fmla="*/ 5996048 w 6128435"/>
              <a:gd name="connsiteY171" fmla="*/ 6555444 h 6858000"/>
              <a:gd name="connsiteX172" fmla="*/ 6002524 w 6128435"/>
              <a:gd name="connsiteY172" fmla="*/ 6560188 h 6858000"/>
              <a:gd name="connsiteX173" fmla="*/ 6006823 w 6128435"/>
              <a:gd name="connsiteY173" fmla="*/ 6578546 h 6858000"/>
              <a:gd name="connsiteX174" fmla="*/ 6004510 w 6128435"/>
              <a:gd name="connsiteY174" fmla="*/ 6599256 h 6858000"/>
              <a:gd name="connsiteX175" fmla="*/ 5986207 w 6128435"/>
              <a:gd name="connsiteY175" fmla="*/ 6695855 h 6858000"/>
              <a:gd name="connsiteX176" fmla="*/ 5979428 w 6128435"/>
              <a:gd name="connsiteY176" fmla="*/ 6754678 h 6858000"/>
              <a:gd name="connsiteX177" fmla="*/ 5983398 w 6128435"/>
              <a:gd name="connsiteY177" fmla="*/ 6778641 h 6858000"/>
              <a:gd name="connsiteX178" fmla="*/ 5984543 w 6128435"/>
              <a:gd name="connsiteY178" fmla="*/ 6811016 h 6858000"/>
              <a:gd name="connsiteX179" fmla="*/ 5981802 w 6128435"/>
              <a:gd name="connsiteY179" fmla="*/ 6838578 h 6858000"/>
              <a:gd name="connsiteX180" fmla="*/ 5979671 w 6128435"/>
              <a:gd name="connsiteY180" fmla="*/ 6858000 h 6858000"/>
              <a:gd name="connsiteX181" fmla="*/ 0 w 6128435"/>
              <a:gd name="connsiteY181" fmla="*/ 6858000 h 6858000"/>
              <a:gd name="connsiteX182" fmla="*/ 0 w 6128435"/>
              <a:gd name="connsiteY18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1650 w 6128435"/>
              <a:gd name="connsiteY49" fmla="*/ 2440467 h 6858000"/>
              <a:gd name="connsiteX50" fmla="*/ 5271438 w 6128435"/>
              <a:gd name="connsiteY50" fmla="*/ 2447186 h 6858000"/>
              <a:gd name="connsiteX51" fmla="*/ 5271722 w 6128435"/>
              <a:gd name="connsiteY51" fmla="*/ 2447359 h 6858000"/>
              <a:gd name="connsiteX52" fmla="*/ 5272069 w 6128435"/>
              <a:gd name="connsiteY52" fmla="*/ 2454523 h 6858000"/>
              <a:gd name="connsiteX53" fmla="*/ 5271049 w 6128435"/>
              <a:gd name="connsiteY53" fmla="*/ 2459442 h 6858000"/>
              <a:gd name="connsiteX54" fmla="*/ 5270636 w 6128435"/>
              <a:gd name="connsiteY54" fmla="*/ 2472481 h 6858000"/>
              <a:gd name="connsiteX55" fmla="*/ 5307538 w 6128435"/>
              <a:gd name="connsiteY55" fmla="*/ 2514685 h 6858000"/>
              <a:gd name="connsiteX56" fmla="*/ 5337604 w 6128435"/>
              <a:gd name="connsiteY56" fmla="*/ 2597632 h 6858000"/>
              <a:gd name="connsiteX57" fmla="*/ 5407503 w 6128435"/>
              <a:gd name="connsiteY57" fmla="*/ 2786290 h 6858000"/>
              <a:gd name="connsiteX58" fmla="*/ 5407356 w 6128435"/>
              <a:gd name="connsiteY58" fmla="*/ 2787545 h 6858000"/>
              <a:gd name="connsiteX59" fmla="*/ 5411130 w 6128435"/>
              <a:gd name="connsiteY59" fmla="*/ 2788640 h 6858000"/>
              <a:gd name="connsiteX60" fmla="*/ 5416439 w 6128435"/>
              <a:gd name="connsiteY60" fmla="*/ 2805666 h 6858000"/>
              <a:gd name="connsiteX61" fmla="*/ 5416589 w 6128435"/>
              <a:gd name="connsiteY61" fmla="*/ 2810822 h 6858000"/>
              <a:gd name="connsiteX62" fmla="*/ 5418542 w 6128435"/>
              <a:gd name="connsiteY62" fmla="*/ 2817745 h 6858000"/>
              <a:gd name="connsiteX63" fmla="*/ 5418847 w 6128435"/>
              <a:gd name="connsiteY63" fmla="*/ 2817825 h 6858000"/>
              <a:gd name="connsiteX64" fmla="*/ 5423364 w 6128435"/>
              <a:gd name="connsiteY64" fmla="*/ 2858292 h 6858000"/>
              <a:gd name="connsiteX65" fmla="*/ 5479298 w 6128435"/>
              <a:gd name="connsiteY65" fmla="*/ 2947791 h 6858000"/>
              <a:gd name="connsiteX66" fmla="*/ 5481770 w 6128435"/>
              <a:gd name="connsiteY66" fmla="*/ 2951352 h 6858000"/>
              <a:gd name="connsiteX67" fmla="*/ 5481013 w 6128435"/>
              <a:gd name="connsiteY67" fmla="*/ 2973461 h 6858000"/>
              <a:gd name="connsiteX68" fmla="*/ 5482045 w 6128435"/>
              <a:gd name="connsiteY68" fmla="*/ 2984371 h 6858000"/>
              <a:gd name="connsiteX69" fmla="*/ 5479405 w 6128435"/>
              <a:gd name="connsiteY69" fmla="*/ 2988507 h 6858000"/>
              <a:gd name="connsiteX70" fmla="*/ 5482415 w 6128435"/>
              <a:gd name="connsiteY70" fmla="*/ 3004079 h 6858000"/>
              <a:gd name="connsiteX71" fmla="*/ 5483865 w 6128435"/>
              <a:gd name="connsiteY71" fmla="*/ 3005467 h 6858000"/>
              <a:gd name="connsiteX72" fmla="*/ 5482236 w 6128435"/>
              <a:gd name="connsiteY72" fmla="*/ 3019791 h 6858000"/>
              <a:gd name="connsiteX73" fmla="*/ 5475895 w 6128435"/>
              <a:gd name="connsiteY73" fmla="*/ 3033578 h 6858000"/>
              <a:gd name="connsiteX74" fmla="*/ 5477595 w 6128435"/>
              <a:gd name="connsiteY74" fmla="*/ 3250534 h 6858000"/>
              <a:gd name="connsiteX75" fmla="*/ 5532836 w 6128435"/>
              <a:gd name="connsiteY75" fmla="*/ 3353840 h 6858000"/>
              <a:gd name="connsiteX76" fmla="*/ 5561229 w 6128435"/>
              <a:gd name="connsiteY76" fmla="*/ 3395784 h 6858000"/>
              <a:gd name="connsiteX77" fmla="*/ 5589758 w 6128435"/>
              <a:gd name="connsiteY77" fmla="*/ 3506453 h 6858000"/>
              <a:gd name="connsiteX78" fmla="*/ 5596144 w 6128435"/>
              <a:gd name="connsiteY78" fmla="*/ 3534624 h 6858000"/>
              <a:gd name="connsiteX79" fmla="*/ 5597750 w 6128435"/>
              <a:gd name="connsiteY79" fmla="*/ 3534129 h 6858000"/>
              <a:gd name="connsiteX80" fmla="*/ 5599700 w 6128435"/>
              <a:gd name="connsiteY80" fmla="*/ 3547221 h 6858000"/>
              <a:gd name="connsiteX81" fmla="*/ 5615031 w 6128435"/>
              <a:gd name="connsiteY81" fmla="*/ 3557482 h 6858000"/>
              <a:gd name="connsiteX82" fmla="*/ 5618377 w 6128435"/>
              <a:gd name="connsiteY82" fmla="*/ 3588431 h 6858000"/>
              <a:gd name="connsiteX83" fmla="*/ 5612155 w 6128435"/>
              <a:gd name="connsiteY83" fmla="*/ 3589869 h 6858000"/>
              <a:gd name="connsiteX84" fmla="*/ 5620843 w 6128435"/>
              <a:gd name="connsiteY84" fmla="*/ 3606745 h 6858000"/>
              <a:gd name="connsiteX85" fmla="*/ 5655472 w 6128435"/>
              <a:gd name="connsiteY85" fmla="*/ 3678877 h 6858000"/>
              <a:gd name="connsiteX86" fmla="*/ 5680448 w 6128435"/>
              <a:gd name="connsiteY86" fmla="*/ 3717760 h 6858000"/>
              <a:gd name="connsiteX87" fmla="*/ 5683015 w 6128435"/>
              <a:gd name="connsiteY87" fmla="*/ 3762025 h 6858000"/>
              <a:gd name="connsiteX88" fmla="*/ 5696643 w 6128435"/>
              <a:gd name="connsiteY88" fmla="*/ 3773888 h 6858000"/>
              <a:gd name="connsiteX89" fmla="*/ 5699203 w 6128435"/>
              <a:gd name="connsiteY89" fmla="*/ 3775823 h 6858000"/>
              <a:gd name="connsiteX90" fmla="*/ 5704824 w 6128435"/>
              <a:gd name="connsiteY90" fmla="*/ 3785966 h 6858000"/>
              <a:gd name="connsiteX91" fmla="*/ 5712204 w 6128435"/>
              <a:gd name="connsiteY91" fmla="*/ 3785830 h 6858000"/>
              <a:gd name="connsiteX92" fmla="*/ 5724816 w 6128435"/>
              <a:gd name="connsiteY92" fmla="*/ 3798949 h 6858000"/>
              <a:gd name="connsiteX93" fmla="*/ 5733539 w 6128435"/>
              <a:gd name="connsiteY93" fmla="*/ 3818457 h 6858000"/>
              <a:gd name="connsiteX94" fmla="*/ 5768491 w 6128435"/>
              <a:gd name="connsiteY94" fmla="*/ 3914399 h 6858000"/>
              <a:gd name="connsiteX95" fmla="*/ 5793123 w 6128435"/>
              <a:gd name="connsiteY95" fmla="*/ 3969952 h 6858000"/>
              <a:gd name="connsiteX96" fmla="*/ 5808321 w 6128435"/>
              <a:gd name="connsiteY96" fmla="*/ 3988153 h 6858000"/>
              <a:gd name="connsiteX97" fmla="*/ 5825621 w 6128435"/>
              <a:gd name="connsiteY97" fmla="*/ 4015525 h 6858000"/>
              <a:gd name="connsiteX98" fmla="*/ 5860672 w 6128435"/>
              <a:gd name="connsiteY98" fmla="*/ 4061579 h 6858000"/>
              <a:gd name="connsiteX99" fmla="*/ 5872173 w 6128435"/>
              <a:gd name="connsiteY99" fmla="*/ 4088497 h 6858000"/>
              <a:gd name="connsiteX100" fmla="*/ 5883705 w 6128435"/>
              <a:gd name="connsiteY100" fmla="*/ 4101899 h 6858000"/>
              <a:gd name="connsiteX101" fmla="*/ 5885314 w 6128435"/>
              <a:gd name="connsiteY101" fmla="*/ 4108387 h 6858000"/>
              <a:gd name="connsiteX102" fmla="*/ 5894095 w 6128435"/>
              <a:gd name="connsiteY102" fmla="*/ 4128857 h 6858000"/>
              <a:gd name="connsiteX103" fmla="*/ 5898339 w 6128435"/>
              <a:gd name="connsiteY103" fmla="*/ 4140800 h 6858000"/>
              <a:gd name="connsiteX104" fmla="*/ 5899734 w 6128435"/>
              <a:gd name="connsiteY104" fmla="*/ 4145632 h 6858000"/>
              <a:gd name="connsiteX105" fmla="*/ 5897098 w 6128435"/>
              <a:gd name="connsiteY105" fmla="*/ 4157819 h 6858000"/>
              <a:gd name="connsiteX106" fmla="*/ 5903513 w 6128435"/>
              <a:gd name="connsiteY106" fmla="*/ 4187661 h 6858000"/>
              <a:gd name="connsiteX107" fmla="*/ 5917114 w 6128435"/>
              <a:gd name="connsiteY107" fmla="*/ 4213096 h 6858000"/>
              <a:gd name="connsiteX108" fmla="*/ 5921153 w 6128435"/>
              <a:gd name="connsiteY108" fmla="*/ 4236222 h 6858000"/>
              <a:gd name="connsiteX109" fmla="*/ 5924233 w 6128435"/>
              <a:gd name="connsiteY109" fmla="*/ 4242060 h 6858000"/>
              <a:gd name="connsiteX110" fmla="*/ 5928910 w 6128435"/>
              <a:gd name="connsiteY110" fmla="*/ 4300973 h 6858000"/>
              <a:gd name="connsiteX111" fmla="*/ 5939320 w 6128435"/>
              <a:gd name="connsiteY111" fmla="*/ 4340435 h 6858000"/>
              <a:gd name="connsiteX112" fmla="*/ 5946705 w 6128435"/>
              <a:gd name="connsiteY112" fmla="*/ 4428051 h 6858000"/>
              <a:gd name="connsiteX113" fmla="*/ 5949261 w 6128435"/>
              <a:gd name="connsiteY113" fmla="*/ 4449185 h 6858000"/>
              <a:gd name="connsiteX114" fmla="*/ 5957504 w 6128435"/>
              <a:gd name="connsiteY114" fmla="*/ 4465911 h 6858000"/>
              <a:gd name="connsiteX115" fmla="*/ 5964689 w 6128435"/>
              <a:gd name="connsiteY115" fmla="*/ 4468532 h 6858000"/>
              <a:gd name="connsiteX116" fmla="*/ 5967062 w 6128435"/>
              <a:gd name="connsiteY116" fmla="*/ 4479923 h 6858000"/>
              <a:gd name="connsiteX117" fmla="*/ 5968960 w 6128435"/>
              <a:gd name="connsiteY117" fmla="*/ 4482655 h 6858000"/>
              <a:gd name="connsiteX118" fmla="*/ 5978567 w 6128435"/>
              <a:gd name="connsiteY118" fmla="*/ 4498605 h 6858000"/>
              <a:gd name="connsiteX119" fmla="*/ 5980106 w 6128435"/>
              <a:gd name="connsiteY119" fmla="*/ 4585087 h 6858000"/>
              <a:gd name="connsiteX120" fmla="*/ 5998138 w 6128435"/>
              <a:gd name="connsiteY120" fmla="*/ 4697518 h 6858000"/>
              <a:gd name="connsiteX121" fmla="*/ 6013516 w 6128435"/>
              <a:gd name="connsiteY121" fmla="*/ 4786619 h 6858000"/>
              <a:gd name="connsiteX122" fmla="*/ 6025404 w 6128435"/>
              <a:gd name="connsiteY122" fmla="*/ 4858148 h 6858000"/>
              <a:gd name="connsiteX123" fmla="*/ 6007749 w 6128435"/>
              <a:gd name="connsiteY123" fmla="*/ 4964715 h 6858000"/>
              <a:gd name="connsiteX124" fmla="*/ 6005269 w 6128435"/>
              <a:gd name="connsiteY124" fmla="*/ 5150567 h 6858000"/>
              <a:gd name="connsiteX125" fmla="*/ 6001127 w 6128435"/>
              <a:gd name="connsiteY125" fmla="*/ 5164609 h 6858000"/>
              <a:gd name="connsiteX126" fmla="*/ 5996647 w 6128435"/>
              <a:gd name="connsiteY126" fmla="*/ 5185640 h 6858000"/>
              <a:gd name="connsiteX127" fmla="*/ 5998514 w 6128435"/>
              <a:gd name="connsiteY127" fmla="*/ 5189673 h 6858000"/>
              <a:gd name="connsiteX128" fmla="*/ 5995970 w 6128435"/>
              <a:gd name="connsiteY128" fmla="*/ 5221547 h 6858000"/>
              <a:gd name="connsiteX129" fmla="*/ 5997218 w 6128435"/>
              <a:gd name="connsiteY129" fmla="*/ 5222031 h 6858000"/>
              <a:gd name="connsiteX130" fmla="*/ 6002116 w 6128435"/>
              <a:gd name="connsiteY130" fmla="*/ 5231223 h 6858000"/>
              <a:gd name="connsiteX131" fmla="*/ 6008541 w 6128435"/>
              <a:gd name="connsiteY131" fmla="*/ 5248680 h 6858000"/>
              <a:gd name="connsiteX132" fmla="*/ 6039260 w 6128435"/>
              <a:gd name="connsiteY132" fmla="*/ 5289518 h 6858000"/>
              <a:gd name="connsiteX133" fmla="*/ 6036748 w 6128435"/>
              <a:gd name="connsiteY133" fmla="*/ 5322752 h 6858000"/>
              <a:gd name="connsiteX134" fmla="*/ 6036943 w 6128435"/>
              <a:gd name="connsiteY134" fmla="*/ 5329480 h 6858000"/>
              <a:gd name="connsiteX135" fmla="*/ 6037236 w 6128435"/>
              <a:gd name="connsiteY135" fmla="*/ 5329634 h 6858000"/>
              <a:gd name="connsiteX136" fmla="*/ 6038019 w 6128435"/>
              <a:gd name="connsiteY136" fmla="*/ 5336764 h 6858000"/>
              <a:gd name="connsiteX137" fmla="*/ 6037298 w 6128435"/>
              <a:gd name="connsiteY137" fmla="*/ 5341753 h 6858000"/>
              <a:gd name="connsiteX138" fmla="*/ 6037677 w 6128435"/>
              <a:gd name="connsiteY138" fmla="*/ 5354807 h 6858000"/>
              <a:gd name="connsiteX139" fmla="*/ 6039728 w 6128435"/>
              <a:gd name="connsiteY139" fmla="*/ 5359416 h 6858000"/>
              <a:gd name="connsiteX140" fmla="*/ 6043311 w 6128435"/>
              <a:gd name="connsiteY140" fmla="*/ 5361407 h 6858000"/>
              <a:gd name="connsiteX141" fmla="*/ 6042954 w 6128435"/>
              <a:gd name="connsiteY141" fmla="*/ 5362576 h 6858000"/>
              <a:gd name="connsiteX142" fmla="*/ 6053435 w 6128435"/>
              <a:gd name="connsiteY142" fmla="*/ 5387547 h 6858000"/>
              <a:gd name="connsiteX143" fmla="*/ 6065933 w 6128435"/>
              <a:gd name="connsiteY143" fmla="*/ 5443002 h 6858000"/>
              <a:gd name="connsiteX144" fmla="*/ 6068640 w 6128435"/>
              <a:gd name="connsiteY144" fmla="*/ 5474503 h 6858000"/>
              <a:gd name="connsiteX145" fmla="*/ 6080922 w 6128435"/>
              <a:gd name="connsiteY145" fmla="*/ 5561070 h 6858000"/>
              <a:gd name="connsiteX146" fmla="*/ 6096949 w 6128435"/>
              <a:gd name="connsiteY146" fmla="*/ 5648179 h 6858000"/>
              <a:gd name="connsiteX147" fmla="*/ 6125703 w 6128435"/>
              <a:gd name="connsiteY147" fmla="*/ 5692894 h 6858000"/>
              <a:gd name="connsiteX148" fmla="*/ 6126670 w 6128435"/>
              <a:gd name="connsiteY148" fmla="*/ 5697882 h 6858000"/>
              <a:gd name="connsiteX149" fmla="*/ 6124061 w 6128435"/>
              <a:gd name="connsiteY149" fmla="*/ 5710294 h 6858000"/>
              <a:gd name="connsiteX150" fmla="*/ 6122213 w 6128435"/>
              <a:gd name="connsiteY150" fmla="*/ 5714762 h 6858000"/>
              <a:gd name="connsiteX151" fmla="*/ 6121353 w 6128435"/>
              <a:gd name="connsiteY151" fmla="*/ 5721725 h 6858000"/>
              <a:gd name="connsiteX152" fmla="*/ 6121607 w 6128435"/>
              <a:gd name="connsiteY152" fmla="*/ 5721959 h 6858000"/>
              <a:gd name="connsiteX153" fmla="*/ 6120262 w 6128435"/>
              <a:gd name="connsiteY153" fmla="*/ 5728358 h 6858000"/>
              <a:gd name="connsiteX154" fmla="*/ 6110194 w 6128435"/>
              <a:gd name="connsiteY154" fmla="*/ 5758853 h 6858000"/>
              <a:gd name="connsiteX155" fmla="*/ 6127519 w 6128435"/>
              <a:gd name="connsiteY155" fmla="*/ 5865775 h 6858000"/>
              <a:gd name="connsiteX156" fmla="*/ 6128435 w 6128435"/>
              <a:gd name="connsiteY156" fmla="*/ 5870164 h 6858000"/>
              <a:gd name="connsiteX157" fmla="*/ 6119217 w 6128435"/>
              <a:gd name="connsiteY157" fmla="*/ 5888542 h 6858000"/>
              <a:gd name="connsiteX158" fmla="*/ 6115966 w 6128435"/>
              <a:gd name="connsiteY158" fmla="*/ 5898387 h 6858000"/>
              <a:gd name="connsiteX159" fmla="*/ 6111924 w 6128435"/>
              <a:gd name="connsiteY159" fmla="*/ 5900444 h 6858000"/>
              <a:gd name="connsiteX160" fmla="*/ 6108716 w 6128435"/>
              <a:gd name="connsiteY160" fmla="*/ 5915345 h 6858000"/>
              <a:gd name="connsiteX161" fmla="*/ 6109524 w 6128435"/>
              <a:gd name="connsiteY161" fmla="*/ 5917328 h 6858000"/>
              <a:gd name="connsiteX162" fmla="*/ 6102493 w 6128435"/>
              <a:gd name="connsiteY162" fmla="*/ 5928602 h 6858000"/>
              <a:gd name="connsiteX163" fmla="*/ 6056863 w 6128435"/>
              <a:gd name="connsiteY163" fmla="*/ 6000643 h 6858000"/>
              <a:gd name="connsiteX164" fmla="*/ 6045436 w 6128435"/>
              <a:gd name="connsiteY164" fmla="*/ 6124480 h 6858000"/>
              <a:gd name="connsiteX165" fmla="*/ 6030489 w 6128435"/>
              <a:gd name="connsiteY165" fmla="*/ 6317666 h 6858000"/>
              <a:gd name="connsiteX166" fmla="*/ 6007492 w 6128435"/>
              <a:gd name="connsiteY166" fmla="*/ 6440818 h 6858000"/>
              <a:gd name="connsiteX167" fmla="*/ 6009467 w 6128435"/>
              <a:gd name="connsiteY167" fmla="*/ 6487076 h 6858000"/>
              <a:gd name="connsiteX168" fmla="*/ 5995064 w 6128435"/>
              <a:gd name="connsiteY168" fmla="*/ 6540791 h 6858000"/>
              <a:gd name="connsiteX169" fmla="*/ 5996309 w 6128435"/>
              <a:gd name="connsiteY169" fmla="*/ 6543961 h 6858000"/>
              <a:gd name="connsiteX170" fmla="*/ 5996048 w 6128435"/>
              <a:gd name="connsiteY170" fmla="*/ 6555444 h 6858000"/>
              <a:gd name="connsiteX171" fmla="*/ 6002524 w 6128435"/>
              <a:gd name="connsiteY171" fmla="*/ 6560188 h 6858000"/>
              <a:gd name="connsiteX172" fmla="*/ 6006823 w 6128435"/>
              <a:gd name="connsiteY172" fmla="*/ 6578546 h 6858000"/>
              <a:gd name="connsiteX173" fmla="*/ 6004510 w 6128435"/>
              <a:gd name="connsiteY173" fmla="*/ 6599256 h 6858000"/>
              <a:gd name="connsiteX174" fmla="*/ 5986207 w 6128435"/>
              <a:gd name="connsiteY174" fmla="*/ 6695855 h 6858000"/>
              <a:gd name="connsiteX175" fmla="*/ 5979428 w 6128435"/>
              <a:gd name="connsiteY175" fmla="*/ 6754678 h 6858000"/>
              <a:gd name="connsiteX176" fmla="*/ 5983398 w 6128435"/>
              <a:gd name="connsiteY176" fmla="*/ 6778641 h 6858000"/>
              <a:gd name="connsiteX177" fmla="*/ 5984543 w 6128435"/>
              <a:gd name="connsiteY177" fmla="*/ 6811016 h 6858000"/>
              <a:gd name="connsiteX178" fmla="*/ 5981802 w 6128435"/>
              <a:gd name="connsiteY178" fmla="*/ 6838578 h 6858000"/>
              <a:gd name="connsiteX179" fmla="*/ 5979671 w 6128435"/>
              <a:gd name="connsiteY179" fmla="*/ 6858000 h 6858000"/>
              <a:gd name="connsiteX180" fmla="*/ 0 w 6128435"/>
              <a:gd name="connsiteY180" fmla="*/ 6858000 h 6858000"/>
              <a:gd name="connsiteX181" fmla="*/ 0 w 6128435"/>
              <a:gd name="connsiteY18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1650 w 6128435"/>
              <a:gd name="connsiteY49" fmla="*/ 2440467 h 6858000"/>
              <a:gd name="connsiteX50" fmla="*/ 5271438 w 6128435"/>
              <a:gd name="connsiteY50" fmla="*/ 2447186 h 6858000"/>
              <a:gd name="connsiteX51" fmla="*/ 5271722 w 6128435"/>
              <a:gd name="connsiteY51" fmla="*/ 2447359 h 6858000"/>
              <a:gd name="connsiteX52" fmla="*/ 5272069 w 6128435"/>
              <a:gd name="connsiteY52" fmla="*/ 2454523 h 6858000"/>
              <a:gd name="connsiteX53" fmla="*/ 5271049 w 6128435"/>
              <a:gd name="connsiteY53" fmla="*/ 2459442 h 6858000"/>
              <a:gd name="connsiteX54" fmla="*/ 5307538 w 6128435"/>
              <a:gd name="connsiteY54" fmla="*/ 2514685 h 6858000"/>
              <a:gd name="connsiteX55" fmla="*/ 5337604 w 6128435"/>
              <a:gd name="connsiteY55" fmla="*/ 2597632 h 6858000"/>
              <a:gd name="connsiteX56" fmla="*/ 5407503 w 6128435"/>
              <a:gd name="connsiteY56" fmla="*/ 2786290 h 6858000"/>
              <a:gd name="connsiteX57" fmla="*/ 5407356 w 6128435"/>
              <a:gd name="connsiteY57" fmla="*/ 2787545 h 6858000"/>
              <a:gd name="connsiteX58" fmla="*/ 5411130 w 6128435"/>
              <a:gd name="connsiteY58" fmla="*/ 2788640 h 6858000"/>
              <a:gd name="connsiteX59" fmla="*/ 5416439 w 6128435"/>
              <a:gd name="connsiteY59" fmla="*/ 2805666 h 6858000"/>
              <a:gd name="connsiteX60" fmla="*/ 5416589 w 6128435"/>
              <a:gd name="connsiteY60" fmla="*/ 2810822 h 6858000"/>
              <a:gd name="connsiteX61" fmla="*/ 5418542 w 6128435"/>
              <a:gd name="connsiteY61" fmla="*/ 2817745 h 6858000"/>
              <a:gd name="connsiteX62" fmla="*/ 5418847 w 6128435"/>
              <a:gd name="connsiteY62" fmla="*/ 2817825 h 6858000"/>
              <a:gd name="connsiteX63" fmla="*/ 5423364 w 6128435"/>
              <a:gd name="connsiteY63" fmla="*/ 2858292 h 6858000"/>
              <a:gd name="connsiteX64" fmla="*/ 5479298 w 6128435"/>
              <a:gd name="connsiteY64" fmla="*/ 2947791 h 6858000"/>
              <a:gd name="connsiteX65" fmla="*/ 5481770 w 6128435"/>
              <a:gd name="connsiteY65" fmla="*/ 2951352 h 6858000"/>
              <a:gd name="connsiteX66" fmla="*/ 5481013 w 6128435"/>
              <a:gd name="connsiteY66" fmla="*/ 2973461 h 6858000"/>
              <a:gd name="connsiteX67" fmla="*/ 5482045 w 6128435"/>
              <a:gd name="connsiteY67" fmla="*/ 2984371 h 6858000"/>
              <a:gd name="connsiteX68" fmla="*/ 5479405 w 6128435"/>
              <a:gd name="connsiteY68" fmla="*/ 2988507 h 6858000"/>
              <a:gd name="connsiteX69" fmla="*/ 5482415 w 6128435"/>
              <a:gd name="connsiteY69" fmla="*/ 3004079 h 6858000"/>
              <a:gd name="connsiteX70" fmla="*/ 5483865 w 6128435"/>
              <a:gd name="connsiteY70" fmla="*/ 3005467 h 6858000"/>
              <a:gd name="connsiteX71" fmla="*/ 5482236 w 6128435"/>
              <a:gd name="connsiteY71" fmla="*/ 3019791 h 6858000"/>
              <a:gd name="connsiteX72" fmla="*/ 5475895 w 6128435"/>
              <a:gd name="connsiteY72" fmla="*/ 3033578 h 6858000"/>
              <a:gd name="connsiteX73" fmla="*/ 5477595 w 6128435"/>
              <a:gd name="connsiteY73" fmla="*/ 3250534 h 6858000"/>
              <a:gd name="connsiteX74" fmla="*/ 5532836 w 6128435"/>
              <a:gd name="connsiteY74" fmla="*/ 3353840 h 6858000"/>
              <a:gd name="connsiteX75" fmla="*/ 5561229 w 6128435"/>
              <a:gd name="connsiteY75" fmla="*/ 3395784 h 6858000"/>
              <a:gd name="connsiteX76" fmla="*/ 5589758 w 6128435"/>
              <a:gd name="connsiteY76" fmla="*/ 3506453 h 6858000"/>
              <a:gd name="connsiteX77" fmla="*/ 5596144 w 6128435"/>
              <a:gd name="connsiteY77" fmla="*/ 3534624 h 6858000"/>
              <a:gd name="connsiteX78" fmla="*/ 5597750 w 6128435"/>
              <a:gd name="connsiteY78" fmla="*/ 3534129 h 6858000"/>
              <a:gd name="connsiteX79" fmla="*/ 5599700 w 6128435"/>
              <a:gd name="connsiteY79" fmla="*/ 3547221 h 6858000"/>
              <a:gd name="connsiteX80" fmla="*/ 5615031 w 6128435"/>
              <a:gd name="connsiteY80" fmla="*/ 3557482 h 6858000"/>
              <a:gd name="connsiteX81" fmla="*/ 5618377 w 6128435"/>
              <a:gd name="connsiteY81" fmla="*/ 3588431 h 6858000"/>
              <a:gd name="connsiteX82" fmla="*/ 5612155 w 6128435"/>
              <a:gd name="connsiteY82" fmla="*/ 3589869 h 6858000"/>
              <a:gd name="connsiteX83" fmla="*/ 5620843 w 6128435"/>
              <a:gd name="connsiteY83" fmla="*/ 3606745 h 6858000"/>
              <a:gd name="connsiteX84" fmla="*/ 5655472 w 6128435"/>
              <a:gd name="connsiteY84" fmla="*/ 3678877 h 6858000"/>
              <a:gd name="connsiteX85" fmla="*/ 5680448 w 6128435"/>
              <a:gd name="connsiteY85" fmla="*/ 3717760 h 6858000"/>
              <a:gd name="connsiteX86" fmla="*/ 5683015 w 6128435"/>
              <a:gd name="connsiteY86" fmla="*/ 3762025 h 6858000"/>
              <a:gd name="connsiteX87" fmla="*/ 5696643 w 6128435"/>
              <a:gd name="connsiteY87" fmla="*/ 3773888 h 6858000"/>
              <a:gd name="connsiteX88" fmla="*/ 5699203 w 6128435"/>
              <a:gd name="connsiteY88" fmla="*/ 3775823 h 6858000"/>
              <a:gd name="connsiteX89" fmla="*/ 5704824 w 6128435"/>
              <a:gd name="connsiteY89" fmla="*/ 3785966 h 6858000"/>
              <a:gd name="connsiteX90" fmla="*/ 5712204 w 6128435"/>
              <a:gd name="connsiteY90" fmla="*/ 3785830 h 6858000"/>
              <a:gd name="connsiteX91" fmla="*/ 5724816 w 6128435"/>
              <a:gd name="connsiteY91" fmla="*/ 3798949 h 6858000"/>
              <a:gd name="connsiteX92" fmla="*/ 5733539 w 6128435"/>
              <a:gd name="connsiteY92" fmla="*/ 3818457 h 6858000"/>
              <a:gd name="connsiteX93" fmla="*/ 5768491 w 6128435"/>
              <a:gd name="connsiteY93" fmla="*/ 3914399 h 6858000"/>
              <a:gd name="connsiteX94" fmla="*/ 5793123 w 6128435"/>
              <a:gd name="connsiteY94" fmla="*/ 3969952 h 6858000"/>
              <a:gd name="connsiteX95" fmla="*/ 5808321 w 6128435"/>
              <a:gd name="connsiteY95" fmla="*/ 3988153 h 6858000"/>
              <a:gd name="connsiteX96" fmla="*/ 5825621 w 6128435"/>
              <a:gd name="connsiteY96" fmla="*/ 4015525 h 6858000"/>
              <a:gd name="connsiteX97" fmla="*/ 5860672 w 6128435"/>
              <a:gd name="connsiteY97" fmla="*/ 4061579 h 6858000"/>
              <a:gd name="connsiteX98" fmla="*/ 5872173 w 6128435"/>
              <a:gd name="connsiteY98" fmla="*/ 4088497 h 6858000"/>
              <a:gd name="connsiteX99" fmla="*/ 5883705 w 6128435"/>
              <a:gd name="connsiteY99" fmla="*/ 4101899 h 6858000"/>
              <a:gd name="connsiteX100" fmla="*/ 5885314 w 6128435"/>
              <a:gd name="connsiteY100" fmla="*/ 4108387 h 6858000"/>
              <a:gd name="connsiteX101" fmla="*/ 5894095 w 6128435"/>
              <a:gd name="connsiteY101" fmla="*/ 4128857 h 6858000"/>
              <a:gd name="connsiteX102" fmla="*/ 5898339 w 6128435"/>
              <a:gd name="connsiteY102" fmla="*/ 4140800 h 6858000"/>
              <a:gd name="connsiteX103" fmla="*/ 5899734 w 6128435"/>
              <a:gd name="connsiteY103" fmla="*/ 4145632 h 6858000"/>
              <a:gd name="connsiteX104" fmla="*/ 5897098 w 6128435"/>
              <a:gd name="connsiteY104" fmla="*/ 4157819 h 6858000"/>
              <a:gd name="connsiteX105" fmla="*/ 5903513 w 6128435"/>
              <a:gd name="connsiteY105" fmla="*/ 4187661 h 6858000"/>
              <a:gd name="connsiteX106" fmla="*/ 5917114 w 6128435"/>
              <a:gd name="connsiteY106" fmla="*/ 4213096 h 6858000"/>
              <a:gd name="connsiteX107" fmla="*/ 5921153 w 6128435"/>
              <a:gd name="connsiteY107" fmla="*/ 4236222 h 6858000"/>
              <a:gd name="connsiteX108" fmla="*/ 5924233 w 6128435"/>
              <a:gd name="connsiteY108" fmla="*/ 4242060 h 6858000"/>
              <a:gd name="connsiteX109" fmla="*/ 5928910 w 6128435"/>
              <a:gd name="connsiteY109" fmla="*/ 4300973 h 6858000"/>
              <a:gd name="connsiteX110" fmla="*/ 5939320 w 6128435"/>
              <a:gd name="connsiteY110" fmla="*/ 4340435 h 6858000"/>
              <a:gd name="connsiteX111" fmla="*/ 5946705 w 6128435"/>
              <a:gd name="connsiteY111" fmla="*/ 4428051 h 6858000"/>
              <a:gd name="connsiteX112" fmla="*/ 5949261 w 6128435"/>
              <a:gd name="connsiteY112" fmla="*/ 4449185 h 6858000"/>
              <a:gd name="connsiteX113" fmla="*/ 5957504 w 6128435"/>
              <a:gd name="connsiteY113" fmla="*/ 4465911 h 6858000"/>
              <a:gd name="connsiteX114" fmla="*/ 5964689 w 6128435"/>
              <a:gd name="connsiteY114" fmla="*/ 4468532 h 6858000"/>
              <a:gd name="connsiteX115" fmla="*/ 5967062 w 6128435"/>
              <a:gd name="connsiteY115" fmla="*/ 4479923 h 6858000"/>
              <a:gd name="connsiteX116" fmla="*/ 5968960 w 6128435"/>
              <a:gd name="connsiteY116" fmla="*/ 4482655 h 6858000"/>
              <a:gd name="connsiteX117" fmla="*/ 5978567 w 6128435"/>
              <a:gd name="connsiteY117" fmla="*/ 4498605 h 6858000"/>
              <a:gd name="connsiteX118" fmla="*/ 5980106 w 6128435"/>
              <a:gd name="connsiteY118" fmla="*/ 4585087 h 6858000"/>
              <a:gd name="connsiteX119" fmla="*/ 5998138 w 6128435"/>
              <a:gd name="connsiteY119" fmla="*/ 4697518 h 6858000"/>
              <a:gd name="connsiteX120" fmla="*/ 6013516 w 6128435"/>
              <a:gd name="connsiteY120" fmla="*/ 4786619 h 6858000"/>
              <a:gd name="connsiteX121" fmla="*/ 6025404 w 6128435"/>
              <a:gd name="connsiteY121" fmla="*/ 4858148 h 6858000"/>
              <a:gd name="connsiteX122" fmla="*/ 6007749 w 6128435"/>
              <a:gd name="connsiteY122" fmla="*/ 4964715 h 6858000"/>
              <a:gd name="connsiteX123" fmla="*/ 6005269 w 6128435"/>
              <a:gd name="connsiteY123" fmla="*/ 5150567 h 6858000"/>
              <a:gd name="connsiteX124" fmla="*/ 6001127 w 6128435"/>
              <a:gd name="connsiteY124" fmla="*/ 5164609 h 6858000"/>
              <a:gd name="connsiteX125" fmla="*/ 5996647 w 6128435"/>
              <a:gd name="connsiteY125" fmla="*/ 5185640 h 6858000"/>
              <a:gd name="connsiteX126" fmla="*/ 5998514 w 6128435"/>
              <a:gd name="connsiteY126" fmla="*/ 5189673 h 6858000"/>
              <a:gd name="connsiteX127" fmla="*/ 5995970 w 6128435"/>
              <a:gd name="connsiteY127" fmla="*/ 5221547 h 6858000"/>
              <a:gd name="connsiteX128" fmla="*/ 5997218 w 6128435"/>
              <a:gd name="connsiteY128" fmla="*/ 5222031 h 6858000"/>
              <a:gd name="connsiteX129" fmla="*/ 6002116 w 6128435"/>
              <a:gd name="connsiteY129" fmla="*/ 5231223 h 6858000"/>
              <a:gd name="connsiteX130" fmla="*/ 6008541 w 6128435"/>
              <a:gd name="connsiteY130" fmla="*/ 5248680 h 6858000"/>
              <a:gd name="connsiteX131" fmla="*/ 6039260 w 6128435"/>
              <a:gd name="connsiteY131" fmla="*/ 5289518 h 6858000"/>
              <a:gd name="connsiteX132" fmla="*/ 6036748 w 6128435"/>
              <a:gd name="connsiteY132" fmla="*/ 5322752 h 6858000"/>
              <a:gd name="connsiteX133" fmla="*/ 6036943 w 6128435"/>
              <a:gd name="connsiteY133" fmla="*/ 5329480 h 6858000"/>
              <a:gd name="connsiteX134" fmla="*/ 6037236 w 6128435"/>
              <a:gd name="connsiteY134" fmla="*/ 5329634 h 6858000"/>
              <a:gd name="connsiteX135" fmla="*/ 6038019 w 6128435"/>
              <a:gd name="connsiteY135" fmla="*/ 5336764 h 6858000"/>
              <a:gd name="connsiteX136" fmla="*/ 6037298 w 6128435"/>
              <a:gd name="connsiteY136" fmla="*/ 5341753 h 6858000"/>
              <a:gd name="connsiteX137" fmla="*/ 6037677 w 6128435"/>
              <a:gd name="connsiteY137" fmla="*/ 5354807 h 6858000"/>
              <a:gd name="connsiteX138" fmla="*/ 6039728 w 6128435"/>
              <a:gd name="connsiteY138" fmla="*/ 5359416 h 6858000"/>
              <a:gd name="connsiteX139" fmla="*/ 6043311 w 6128435"/>
              <a:gd name="connsiteY139" fmla="*/ 5361407 h 6858000"/>
              <a:gd name="connsiteX140" fmla="*/ 6042954 w 6128435"/>
              <a:gd name="connsiteY140" fmla="*/ 5362576 h 6858000"/>
              <a:gd name="connsiteX141" fmla="*/ 6053435 w 6128435"/>
              <a:gd name="connsiteY141" fmla="*/ 5387547 h 6858000"/>
              <a:gd name="connsiteX142" fmla="*/ 6065933 w 6128435"/>
              <a:gd name="connsiteY142" fmla="*/ 5443002 h 6858000"/>
              <a:gd name="connsiteX143" fmla="*/ 6068640 w 6128435"/>
              <a:gd name="connsiteY143" fmla="*/ 5474503 h 6858000"/>
              <a:gd name="connsiteX144" fmla="*/ 6080922 w 6128435"/>
              <a:gd name="connsiteY144" fmla="*/ 5561070 h 6858000"/>
              <a:gd name="connsiteX145" fmla="*/ 6096949 w 6128435"/>
              <a:gd name="connsiteY145" fmla="*/ 5648179 h 6858000"/>
              <a:gd name="connsiteX146" fmla="*/ 6125703 w 6128435"/>
              <a:gd name="connsiteY146" fmla="*/ 5692894 h 6858000"/>
              <a:gd name="connsiteX147" fmla="*/ 6126670 w 6128435"/>
              <a:gd name="connsiteY147" fmla="*/ 5697882 h 6858000"/>
              <a:gd name="connsiteX148" fmla="*/ 6124061 w 6128435"/>
              <a:gd name="connsiteY148" fmla="*/ 5710294 h 6858000"/>
              <a:gd name="connsiteX149" fmla="*/ 6122213 w 6128435"/>
              <a:gd name="connsiteY149" fmla="*/ 5714762 h 6858000"/>
              <a:gd name="connsiteX150" fmla="*/ 6121353 w 6128435"/>
              <a:gd name="connsiteY150" fmla="*/ 5721725 h 6858000"/>
              <a:gd name="connsiteX151" fmla="*/ 6121607 w 6128435"/>
              <a:gd name="connsiteY151" fmla="*/ 5721959 h 6858000"/>
              <a:gd name="connsiteX152" fmla="*/ 6120262 w 6128435"/>
              <a:gd name="connsiteY152" fmla="*/ 5728358 h 6858000"/>
              <a:gd name="connsiteX153" fmla="*/ 6110194 w 6128435"/>
              <a:gd name="connsiteY153" fmla="*/ 5758853 h 6858000"/>
              <a:gd name="connsiteX154" fmla="*/ 6127519 w 6128435"/>
              <a:gd name="connsiteY154" fmla="*/ 5865775 h 6858000"/>
              <a:gd name="connsiteX155" fmla="*/ 6128435 w 6128435"/>
              <a:gd name="connsiteY155" fmla="*/ 5870164 h 6858000"/>
              <a:gd name="connsiteX156" fmla="*/ 6119217 w 6128435"/>
              <a:gd name="connsiteY156" fmla="*/ 5888542 h 6858000"/>
              <a:gd name="connsiteX157" fmla="*/ 6115966 w 6128435"/>
              <a:gd name="connsiteY157" fmla="*/ 5898387 h 6858000"/>
              <a:gd name="connsiteX158" fmla="*/ 6111924 w 6128435"/>
              <a:gd name="connsiteY158" fmla="*/ 5900444 h 6858000"/>
              <a:gd name="connsiteX159" fmla="*/ 6108716 w 6128435"/>
              <a:gd name="connsiteY159" fmla="*/ 5915345 h 6858000"/>
              <a:gd name="connsiteX160" fmla="*/ 6109524 w 6128435"/>
              <a:gd name="connsiteY160" fmla="*/ 5917328 h 6858000"/>
              <a:gd name="connsiteX161" fmla="*/ 6102493 w 6128435"/>
              <a:gd name="connsiteY161" fmla="*/ 5928602 h 6858000"/>
              <a:gd name="connsiteX162" fmla="*/ 6056863 w 6128435"/>
              <a:gd name="connsiteY162" fmla="*/ 6000643 h 6858000"/>
              <a:gd name="connsiteX163" fmla="*/ 6045436 w 6128435"/>
              <a:gd name="connsiteY163" fmla="*/ 6124480 h 6858000"/>
              <a:gd name="connsiteX164" fmla="*/ 6030489 w 6128435"/>
              <a:gd name="connsiteY164" fmla="*/ 6317666 h 6858000"/>
              <a:gd name="connsiteX165" fmla="*/ 6007492 w 6128435"/>
              <a:gd name="connsiteY165" fmla="*/ 6440818 h 6858000"/>
              <a:gd name="connsiteX166" fmla="*/ 6009467 w 6128435"/>
              <a:gd name="connsiteY166" fmla="*/ 6487076 h 6858000"/>
              <a:gd name="connsiteX167" fmla="*/ 5995064 w 6128435"/>
              <a:gd name="connsiteY167" fmla="*/ 6540791 h 6858000"/>
              <a:gd name="connsiteX168" fmla="*/ 5996309 w 6128435"/>
              <a:gd name="connsiteY168" fmla="*/ 6543961 h 6858000"/>
              <a:gd name="connsiteX169" fmla="*/ 5996048 w 6128435"/>
              <a:gd name="connsiteY169" fmla="*/ 6555444 h 6858000"/>
              <a:gd name="connsiteX170" fmla="*/ 6002524 w 6128435"/>
              <a:gd name="connsiteY170" fmla="*/ 6560188 h 6858000"/>
              <a:gd name="connsiteX171" fmla="*/ 6006823 w 6128435"/>
              <a:gd name="connsiteY171" fmla="*/ 6578546 h 6858000"/>
              <a:gd name="connsiteX172" fmla="*/ 6004510 w 6128435"/>
              <a:gd name="connsiteY172" fmla="*/ 6599256 h 6858000"/>
              <a:gd name="connsiteX173" fmla="*/ 5986207 w 6128435"/>
              <a:gd name="connsiteY173" fmla="*/ 6695855 h 6858000"/>
              <a:gd name="connsiteX174" fmla="*/ 5979428 w 6128435"/>
              <a:gd name="connsiteY174" fmla="*/ 6754678 h 6858000"/>
              <a:gd name="connsiteX175" fmla="*/ 5983398 w 6128435"/>
              <a:gd name="connsiteY175" fmla="*/ 6778641 h 6858000"/>
              <a:gd name="connsiteX176" fmla="*/ 5984543 w 6128435"/>
              <a:gd name="connsiteY176" fmla="*/ 6811016 h 6858000"/>
              <a:gd name="connsiteX177" fmla="*/ 5981802 w 6128435"/>
              <a:gd name="connsiteY177" fmla="*/ 6838578 h 6858000"/>
              <a:gd name="connsiteX178" fmla="*/ 5979671 w 6128435"/>
              <a:gd name="connsiteY178" fmla="*/ 6858000 h 6858000"/>
              <a:gd name="connsiteX179" fmla="*/ 0 w 6128435"/>
              <a:gd name="connsiteY179" fmla="*/ 6858000 h 6858000"/>
              <a:gd name="connsiteX180" fmla="*/ 0 w 6128435"/>
              <a:gd name="connsiteY180"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71650 w 6128435"/>
              <a:gd name="connsiteY48" fmla="*/ 2440467 h 6858000"/>
              <a:gd name="connsiteX49" fmla="*/ 5271438 w 6128435"/>
              <a:gd name="connsiteY49" fmla="*/ 2447186 h 6858000"/>
              <a:gd name="connsiteX50" fmla="*/ 5271722 w 6128435"/>
              <a:gd name="connsiteY50" fmla="*/ 2447359 h 6858000"/>
              <a:gd name="connsiteX51" fmla="*/ 5272069 w 6128435"/>
              <a:gd name="connsiteY51" fmla="*/ 2454523 h 6858000"/>
              <a:gd name="connsiteX52" fmla="*/ 5271049 w 6128435"/>
              <a:gd name="connsiteY52" fmla="*/ 2459442 h 6858000"/>
              <a:gd name="connsiteX53" fmla="*/ 5307538 w 6128435"/>
              <a:gd name="connsiteY53" fmla="*/ 2514685 h 6858000"/>
              <a:gd name="connsiteX54" fmla="*/ 5337604 w 6128435"/>
              <a:gd name="connsiteY54" fmla="*/ 2597632 h 6858000"/>
              <a:gd name="connsiteX55" fmla="*/ 5407503 w 6128435"/>
              <a:gd name="connsiteY55" fmla="*/ 2786290 h 6858000"/>
              <a:gd name="connsiteX56" fmla="*/ 5407356 w 6128435"/>
              <a:gd name="connsiteY56" fmla="*/ 2787545 h 6858000"/>
              <a:gd name="connsiteX57" fmla="*/ 5411130 w 6128435"/>
              <a:gd name="connsiteY57" fmla="*/ 2788640 h 6858000"/>
              <a:gd name="connsiteX58" fmla="*/ 5416439 w 6128435"/>
              <a:gd name="connsiteY58" fmla="*/ 2805666 h 6858000"/>
              <a:gd name="connsiteX59" fmla="*/ 5416589 w 6128435"/>
              <a:gd name="connsiteY59" fmla="*/ 2810822 h 6858000"/>
              <a:gd name="connsiteX60" fmla="*/ 5418542 w 6128435"/>
              <a:gd name="connsiteY60" fmla="*/ 2817745 h 6858000"/>
              <a:gd name="connsiteX61" fmla="*/ 5418847 w 6128435"/>
              <a:gd name="connsiteY61" fmla="*/ 2817825 h 6858000"/>
              <a:gd name="connsiteX62" fmla="*/ 5423364 w 6128435"/>
              <a:gd name="connsiteY62" fmla="*/ 2858292 h 6858000"/>
              <a:gd name="connsiteX63" fmla="*/ 5479298 w 6128435"/>
              <a:gd name="connsiteY63" fmla="*/ 2947791 h 6858000"/>
              <a:gd name="connsiteX64" fmla="*/ 5481770 w 6128435"/>
              <a:gd name="connsiteY64" fmla="*/ 2951352 h 6858000"/>
              <a:gd name="connsiteX65" fmla="*/ 5481013 w 6128435"/>
              <a:gd name="connsiteY65" fmla="*/ 2973461 h 6858000"/>
              <a:gd name="connsiteX66" fmla="*/ 5482045 w 6128435"/>
              <a:gd name="connsiteY66" fmla="*/ 2984371 h 6858000"/>
              <a:gd name="connsiteX67" fmla="*/ 5479405 w 6128435"/>
              <a:gd name="connsiteY67" fmla="*/ 2988507 h 6858000"/>
              <a:gd name="connsiteX68" fmla="*/ 5482415 w 6128435"/>
              <a:gd name="connsiteY68" fmla="*/ 3004079 h 6858000"/>
              <a:gd name="connsiteX69" fmla="*/ 5483865 w 6128435"/>
              <a:gd name="connsiteY69" fmla="*/ 3005467 h 6858000"/>
              <a:gd name="connsiteX70" fmla="*/ 5482236 w 6128435"/>
              <a:gd name="connsiteY70" fmla="*/ 3019791 h 6858000"/>
              <a:gd name="connsiteX71" fmla="*/ 5475895 w 6128435"/>
              <a:gd name="connsiteY71" fmla="*/ 3033578 h 6858000"/>
              <a:gd name="connsiteX72" fmla="*/ 5477595 w 6128435"/>
              <a:gd name="connsiteY72" fmla="*/ 3250534 h 6858000"/>
              <a:gd name="connsiteX73" fmla="*/ 5532836 w 6128435"/>
              <a:gd name="connsiteY73" fmla="*/ 3353840 h 6858000"/>
              <a:gd name="connsiteX74" fmla="*/ 5561229 w 6128435"/>
              <a:gd name="connsiteY74" fmla="*/ 3395784 h 6858000"/>
              <a:gd name="connsiteX75" fmla="*/ 5589758 w 6128435"/>
              <a:gd name="connsiteY75" fmla="*/ 3506453 h 6858000"/>
              <a:gd name="connsiteX76" fmla="*/ 5596144 w 6128435"/>
              <a:gd name="connsiteY76" fmla="*/ 3534624 h 6858000"/>
              <a:gd name="connsiteX77" fmla="*/ 5597750 w 6128435"/>
              <a:gd name="connsiteY77" fmla="*/ 3534129 h 6858000"/>
              <a:gd name="connsiteX78" fmla="*/ 5599700 w 6128435"/>
              <a:gd name="connsiteY78" fmla="*/ 3547221 h 6858000"/>
              <a:gd name="connsiteX79" fmla="*/ 5615031 w 6128435"/>
              <a:gd name="connsiteY79" fmla="*/ 3557482 h 6858000"/>
              <a:gd name="connsiteX80" fmla="*/ 5618377 w 6128435"/>
              <a:gd name="connsiteY80" fmla="*/ 3588431 h 6858000"/>
              <a:gd name="connsiteX81" fmla="*/ 5612155 w 6128435"/>
              <a:gd name="connsiteY81" fmla="*/ 3589869 h 6858000"/>
              <a:gd name="connsiteX82" fmla="*/ 5620843 w 6128435"/>
              <a:gd name="connsiteY82" fmla="*/ 3606745 h 6858000"/>
              <a:gd name="connsiteX83" fmla="*/ 5655472 w 6128435"/>
              <a:gd name="connsiteY83" fmla="*/ 3678877 h 6858000"/>
              <a:gd name="connsiteX84" fmla="*/ 5680448 w 6128435"/>
              <a:gd name="connsiteY84" fmla="*/ 3717760 h 6858000"/>
              <a:gd name="connsiteX85" fmla="*/ 5683015 w 6128435"/>
              <a:gd name="connsiteY85" fmla="*/ 3762025 h 6858000"/>
              <a:gd name="connsiteX86" fmla="*/ 5696643 w 6128435"/>
              <a:gd name="connsiteY86" fmla="*/ 3773888 h 6858000"/>
              <a:gd name="connsiteX87" fmla="*/ 5699203 w 6128435"/>
              <a:gd name="connsiteY87" fmla="*/ 3775823 h 6858000"/>
              <a:gd name="connsiteX88" fmla="*/ 5704824 w 6128435"/>
              <a:gd name="connsiteY88" fmla="*/ 3785966 h 6858000"/>
              <a:gd name="connsiteX89" fmla="*/ 5712204 w 6128435"/>
              <a:gd name="connsiteY89" fmla="*/ 3785830 h 6858000"/>
              <a:gd name="connsiteX90" fmla="*/ 5724816 w 6128435"/>
              <a:gd name="connsiteY90" fmla="*/ 3798949 h 6858000"/>
              <a:gd name="connsiteX91" fmla="*/ 5733539 w 6128435"/>
              <a:gd name="connsiteY91" fmla="*/ 3818457 h 6858000"/>
              <a:gd name="connsiteX92" fmla="*/ 5768491 w 6128435"/>
              <a:gd name="connsiteY92" fmla="*/ 3914399 h 6858000"/>
              <a:gd name="connsiteX93" fmla="*/ 5793123 w 6128435"/>
              <a:gd name="connsiteY93" fmla="*/ 3969952 h 6858000"/>
              <a:gd name="connsiteX94" fmla="*/ 5808321 w 6128435"/>
              <a:gd name="connsiteY94" fmla="*/ 3988153 h 6858000"/>
              <a:gd name="connsiteX95" fmla="*/ 5825621 w 6128435"/>
              <a:gd name="connsiteY95" fmla="*/ 4015525 h 6858000"/>
              <a:gd name="connsiteX96" fmla="*/ 5860672 w 6128435"/>
              <a:gd name="connsiteY96" fmla="*/ 4061579 h 6858000"/>
              <a:gd name="connsiteX97" fmla="*/ 5872173 w 6128435"/>
              <a:gd name="connsiteY97" fmla="*/ 4088497 h 6858000"/>
              <a:gd name="connsiteX98" fmla="*/ 5883705 w 6128435"/>
              <a:gd name="connsiteY98" fmla="*/ 4101899 h 6858000"/>
              <a:gd name="connsiteX99" fmla="*/ 5885314 w 6128435"/>
              <a:gd name="connsiteY99" fmla="*/ 4108387 h 6858000"/>
              <a:gd name="connsiteX100" fmla="*/ 5894095 w 6128435"/>
              <a:gd name="connsiteY100" fmla="*/ 4128857 h 6858000"/>
              <a:gd name="connsiteX101" fmla="*/ 5898339 w 6128435"/>
              <a:gd name="connsiteY101" fmla="*/ 4140800 h 6858000"/>
              <a:gd name="connsiteX102" fmla="*/ 5899734 w 6128435"/>
              <a:gd name="connsiteY102" fmla="*/ 4145632 h 6858000"/>
              <a:gd name="connsiteX103" fmla="*/ 5897098 w 6128435"/>
              <a:gd name="connsiteY103" fmla="*/ 4157819 h 6858000"/>
              <a:gd name="connsiteX104" fmla="*/ 5903513 w 6128435"/>
              <a:gd name="connsiteY104" fmla="*/ 4187661 h 6858000"/>
              <a:gd name="connsiteX105" fmla="*/ 5917114 w 6128435"/>
              <a:gd name="connsiteY105" fmla="*/ 4213096 h 6858000"/>
              <a:gd name="connsiteX106" fmla="*/ 5921153 w 6128435"/>
              <a:gd name="connsiteY106" fmla="*/ 4236222 h 6858000"/>
              <a:gd name="connsiteX107" fmla="*/ 5924233 w 6128435"/>
              <a:gd name="connsiteY107" fmla="*/ 4242060 h 6858000"/>
              <a:gd name="connsiteX108" fmla="*/ 5928910 w 6128435"/>
              <a:gd name="connsiteY108" fmla="*/ 4300973 h 6858000"/>
              <a:gd name="connsiteX109" fmla="*/ 5939320 w 6128435"/>
              <a:gd name="connsiteY109" fmla="*/ 4340435 h 6858000"/>
              <a:gd name="connsiteX110" fmla="*/ 5946705 w 6128435"/>
              <a:gd name="connsiteY110" fmla="*/ 4428051 h 6858000"/>
              <a:gd name="connsiteX111" fmla="*/ 5949261 w 6128435"/>
              <a:gd name="connsiteY111" fmla="*/ 4449185 h 6858000"/>
              <a:gd name="connsiteX112" fmla="*/ 5957504 w 6128435"/>
              <a:gd name="connsiteY112" fmla="*/ 4465911 h 6858000"/>
              <a:gd name="connsiteX113" fmla="*/ 5964689 w 6128435"/>
              <a:gd name="connsiteY113" fmla="*/ 4468532 h 6858000"/>
              <a:gd name="connsiteX114" fmla="*/ 5967062 w 6128435"/>
              <a:gd name="connsiteY114" fmla="*/ 4479923 h 6858000"/>
              <a:gd name="connsiteX115" fmla="*/ 5968960 w 6128435"/>
              <a:gd name="connsiteY115" fmla="*/ 4482655 h 6858000"/>
              <a:gd name="connsiteX116" fmla="*/ 5978567 w 6128435"/>
              <a:gd name="connsiteY116" fmla="*/ 4498605 h 6858000"/>
              <a:gd name="connsiteX117" fmla="*/ 5980106 w 6128435"/>
              <a:gd name="connsiteY117" fmla="*/ 4585087 h 6858000"/>
              <a:gd name="connsiteX118" fmla="*/ 5998138 w 6128435"/>
              <a:gd name="connsiteY118" fmla="*/ 4697518 h 6858000"/>
              <a:gd name="connsiteX119" fmla="*/ 6013516 w 6128435"/>
              <a:gd name="connsiteY119" fmla="*/ 4786619 h 6858000"/>
              <a:gd name="connsiteX120" fmla="*/ 6025404 w 6128435"/>
              <a:gd name="connsiteY120" fmla="*/ 4858148 h 6858000"/>
              <a:gd name="connsiteX121" fmla="*/ 6007749 w 6128435"/>
              <a:gd name="connsiteY121" fmla="*/ 4964715 h 6858000"/>
              <a:gd name="connsiteX122" fmla="*/ 6005269 w 6128435"/>
              <a:gd name="connsiteY122" fmla="*/ 5150567 h 6858000"/>
              <a:gd name="connsiteX123" fmla="*/ 6001127 w 6128435"/>
              <a:gd name="connsiteY123" fmla="*/ 5164609 h 6858000"/>
              <a:gd name="connsiteX124" fmla="*/ 5996647 w 6128435"/>
              <a:gd name="connsiteY124" fmla="*/ 5185640 h 6858000"/>
              <a:gd name="connsiteX125" fmla="*/ 5998514 w 6128435"/>
              <a:gd name="connsiteY125" fmla="*/ 5189673 h 6858000"/>
              <a:gd name="connsiteX126" fmla="*/ 5995970 w 6128435"/>
              <a:gd name="connsiteY126" fmla="*/ 5221547 h 6858000"/>
              <a:gd name="connsiteX127" fmla="*/ 5997218 w 6128435"/>
              <a:gd name="connsiteY127" fmla="*/ 5222031 h 6858000"/>
              <a:gd name="connsiteX128" fmla="*/ 6002116 w 6128435"/>
              <a:gd name="connsiteY128" fmla="*/ 5231223 h 6858000"/>
              <a:gd name="connsiteX129" fmla="*/ 6008541 w 6128435"/>
              <a:gd name="connsiteY129" fmla="*/ 5248680 h 6858000"/>
              <a:gd name="connsiteX130" fmla="*/ 6039260 w 6128435"/>
              <a:gd name="connsiteY130" fmla="*/ 5289518 h 6858000"/>
              <a:gd name="connsiteX131" fmla="*/ 6036748 w 6128435"/>
              <a:gd name="connsiteY131" fmla="*/ 5322752 h 6858000"/>
              <a:gd name="connsiteX132" fmla="*/ 6036943 w 6128435"/>
              <a:gd name="connsiteY132" fmla="*/ 5329480 h 6858000"/>
              <a:gd name="connsiteX133" fmla="*/ 6037236 w 6128435"/>
              <a:gd name="connsiteY133" fmla="*/ 5329634 h 6858000"/>
              <a:gd name="connsiteX134" fmla="*/ 6038019 w 6128435"/>
              <a:gd name="connsiteY134" fmla="*/ 5336764 h 6858000"/>
              <a:gd name="connsiteX135" fmla="*/ 6037298 w 6128435"/>
              <a:gd name="connsiteY135" fmla="*/ 5341753 h 6858000"/>
              <a:gd name="connsiteX136" fmla="*/ 6037677 w 6128435"/>
              <a:gd name="connsiteY136" fmla="*/ 5354807 h 6858000"/>
              <a:gd name="connsiteX137" fmla="*/ 6039728 w 6128435"/>
              <a:gd name="connsiteY137" fmla="*/ 5359416 h 6858000"/>
              <a:gd name="connsiteX138" fmla="*/ 6043311 w 6128435"/>
              <a:gd name="connsiteY138" fmla="*/ 5361407 h 6858000"/>
              <a:gd name="connsiteX139" fmla="*/ 6042954 w 6128435"/>
              <a:gd name="connsiteY139" fmla="*/ 5362576 h 6858000"/>
              <a:gd name="connsiteX140" fmla="*/ 6053435 w 6128435"/>
              <a:gd name="connsiteY140" fmla="*/ 5387547 h 6858000"/>
              <a:gd name="connsiteX141" fmla="*/ 6065933 w 6128435"/>
              <a:gd name="connsiteY141" fmla="*/ 5443002 h 6858000"/>
              <a:gd name="connsiteX142" fmla="*/ 6068640 w 6128435"/>
              <a:gd name="connsiteY142" fmla="*/ 5474503 h 6858000"/>
              <a:gd name="connsiteX143" fmla="*/ 6080922 w 6128435"/>
              <a:gd name="connsiteY143" fmla="*/ 5561070 h 6858000"/>
              <a:gd name="connsiteX144" fmla="*/ 6096949 w 6128435"/>
              <a:gd name="connsiteY144" fmla="*/ 5648179 h 6858000"/>
              <a:gd name="connsiteX145" fmla="*/ 6125703 w 6128435"/>
              <a:gd name="connsiteY145" fmla="*/ 5692894 h 6858000"/>
              <a:gd name="connsiteX146" fmla="*/ 6126670 w 6128435"/>
              <a:gd name="connsiteY146" fmla="*/ 5697882 h 6858000"/>
              <a:gd name="connsiteX147" fmla="*/ 6124061 w 6128435"/>
              <a:gd name="connsiteY147" fmla="*/ 5710294 h 6858000"/>
              <a:gd name="connsiteX148" fmla="*/ 6122213 w 6128435"/>
              <a:gd name="connsiteY148" fmla="*/ 5714762 h 6858000"/>
              <a:gd name="connsiteX149" fmla="*/ 6121353 w 6128435"/>
              <a:gd name="connsiteY149" fmla="*/ 5721725 h 6858000"/>
              <a:gd name="connsiteX150" fmla="*/ 6121607 w 6128435"/>
              <a:gd name="connsiteY150" fmla="*/ 5721959 h 6858000"/>
              <a:gd name="connsiteX151" fmla="*/ 6120262 w 6128435"/>
              <a:gd name="connsiteY151" fmla="*/ 5728358 h 6858000"/>
              <a:gd name="connsiteX152" fmla="*/ 6110194 w 6128435"/>
              <a:gd name="connsiteY152" fmla="*/ 5758853 h 6858000"/>
              <a:gd name="connsiteX153" fmla="*/ 6127519 w 6128435"/>
              <a:gd name="connsiteY153" fmla="*/ 5865775 h 6858000"/>
              <a:gd name="connsiteX154" fmla="*/ 6128435 w 6128435"/>
              <a:gd name="connsiteY154" fmla="*/ 5870164 h 6858000"/>
              <a:gd name="connsiteX155" fmla="*/ 6119217 w 6128435"/>
              <a:gd name="connsiteY155" fmla="*/ 5888542 h 6858000"/>
              <a:gd name="connsiteX156" fmla="*/ 6115966 w 6128435"/>
              <a:gd name="connsiteY156" fmla="*/ 5898387 h 6858000"/>
              <a:gd name="connsiteX157" fmla="*/ 6111924 w 6128435"/>
              <a:gd name="connsiteY157" fmla="*/ 5900444 h 6858000"/>
              <a:gd name="connsiteX158" fmla="*/ 6108716 w 6128435"/>
              <a:gd name="connsiteY158" fmla="*/ 5915345 h 6858000"/>
              <a:gd name="connsiteX159" fmla="*/ 6109524 w 6128435"/>
              <a:gd name="connsiteY159" fmla="*/ 5917328 h 6858000"/>
              <a:gd name="connsiteX160" fmla="*/ 6102493 w 6128435"/>
              <a:gd name="connsiteY160" fmla="*/ 5928602 h 6858000"/>
              <a:gd name="connsiteX161" fmla="*/ 6056863 w 6128435"/>
              <a:gd name="connsiteY161" fmla="*/ 6000643 h 6858000"/>
              <a:gd name="connsiteX162" fmla="*/ 6045436 w 6128435"/>
              <a:gd name="connsiteY162" fmla="*/ 6124480 h 6858000"/>
              <a:gd name="connsiteX163" fmla="*/ 6030489 w 6128435"/>
              <a:gd name="connsiteY163" fmla="*/ 6317666 h 6858000"/>
              <a:gd name="connsiteX164" fmla="*/ 6007492 w 6128435"/>
              <a:gd name="connsiteY164" fmla="*/ 6440818 h 6858000"/>
              <a:gd name="connsiteX165" fmla="*/ 6009467 w 6128435"/>
              <a:gd name="connsiteY165" fmla="*/ 6487076 h 6858000"/>
              <a:gd name="connsiteX166" fmla="*/ 5995064 w 6128435"/>
              <a:gd name="connsiteY166" fmla="*/ 6540791 h 6858000"/>
              <a:gd name="connsiteX167" fmla="*/ 5996309 w 6128435"/>
              <a:gd name="connsiteY167" fmla="*/ 6543961 h 6858000"/>
              <a:gd name="connsiteX168" fmla="*/ 5996048 w 6128435"/>
              <a:gd name="connsiteY168" fmla="*/ 6555444 h 6858000"/>
              <a:gd name="connsiteX169" fmla="*/ 6002524 w 6128435"/>
              <a:gd name="connsiteY169" fmla="*/ 6560188 h 6858000"/>
              <a:gd name="connsiteX170" fmla="*/ 6006823 w 6128435"/>
              <a:gd name="connsiteY170" fmla="*/ 6578546 h 6858000"/>
              <a:gd name="connsiteX171" fmla="*/ 6004510 w 6128435"/>
              <a:gd name="connsiteY171" fmla="*/ 6599256 h 6858000"/>
              <a:gd name="connsiteX172" fmla="*/ 5986207 w 6128435"/>
              <a:gd name="connsiteY172" fmla="*/ 6695855 h 6858000"/>
              <a:gd name="connsiteX173" fmla="*/ 5979428 w 6128435"/>
              <a:gd name="connsiteY173" fmla="*/ 6754678 h 6858000"/>
              <a:gd name="connsiteX174" fmla="*/ 5983398 w 6128435"/>
              <a:gd name="connsiteY174" fmla="*/ 6778641 h 6858000"/>
              <a:gd name="connsiteX175" fmla="*/ 5984543 w 6128435"/>
              <a:gd name="connsiteY175" fmla="*/ 6811016 h 6858000"/>
              <a:gd name="connsiteX176" fmla="*/ 5981802 w 6128435"/>
              <a:gd name="connsiteY176" fmla="*/ 6838578 h 6858000"/>
              <a:gd name="connsiteX177" fmla="*/ 5979671 w 6128435"/>
              <a:gd name="connsiteY177" fmla="*/ 6858000 h 6858000"/>
              <a:gd name="connsiteX178" fmla="*/ 0 w 6128435"/>
              <a:gd name="connsiteY178" fmla="*/ 6858000 h 6858000"/>
              <a:gd name="connsiteX179" fmla="*/ 0 w 6128435"/>
              <a:gd name="connsiteY17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71650 w 6128435"/>
              <a:gd name="connsiteY47" fmla="*/ 2440467 h 6858000"/>
              <a:gd name="connsiteX48" fmla="*/ 5271438 w 6128435"/>
              <a:gd name="connsiteY48" fmla="*/ 2447186 h 6858000"/>
              <a:gd name="connsiteX49" fmla="*/ 5271722 w 6128435"/>
              <a:gd name="connsiteY49" fmla="*/ 2447359 h 6858000"/>
              <a:gd name="connsiteX50" fmla="*/ 5272069 w 6128435"/>
              <a:gd name="connsiteY50" fmla="*/ 2454523 h 6858000"/>
              <a:gd name="connsiteX51" fmla="*/ 5271049 w 6128435"/>
              <a:gd name="connsiteY51" fmla="*/ 2459442 h 6858000"/>
              <a:gd name="connsiteX52" fmla="*/ 5307538 w 6128435"/>
              <a:gd name="connsiteY52" fmla="*/ 2514685 h 6858000"/>
              <a:gd name="connsiteX53" fmla="*/ 5337604 w 6128435"/>
              <a:gd name="connsiteY53" fmla="*/ 2597632 h 6858000"/>
              <a:gd name="connsiteX54" fmla="*/ 5407503 w 6128435"/>
              <a:gd name="connsiteY54" fmla="*/ 2786290 h 6858000"/>
              <a:gd name="connsiteX55" fmla="*/ 5407356 w 6128435"/>
              <a:gd name="connsiteY55" fmla="*/ 2787545 h 6858000"/>
              <a:gd name="connsiteX56" fmla="*/ 5411130 w 6128435"/>
              <a:gd name="connsiteY56" fmla="*/ 2788640 h 6858000"/>
              <a:gd name="connsiteX57" fmla="*/ 5416439 w 6128435"/>
              <a:gd name="connsiteY57" fmla="*/ 2805666 h 6858000"/>
              <a:gd name="connsiteX58" fmla="*/ 5416589 w 6128435"/>
              <a:gd name="connsiteY58" fmla="*/ 2810822 h 6858000"/>
              <a:gd name="connsiteX59" fmla="*/ 5418542 w 6128435"/>
              <a:gd name="connsiteY59" fmla="*/ 2817745 h 6858000"/>
              <a:gd name="connsiteX60" fmla="*/ 5418847 w 6128435"/>
              <a:gd name="connsiteY60" fmla="*/ 2817825 h 6858000"/>
              <a:gd name="connsiteX61" fmla="*/ 5423364 w 6128435"/>
              <a:gd name="connsiteY61" fmla="*/ 2858292 h 6858000"/>
              <a:gd name="connsiteX62" fmla="*/ 5479298 w 6128435"/>
              <a:gd name="connsiteY62" fmla="*/ 2947791 h 6858000"/>
              <a:gd name="connsiteX63" fmla="*/ 5481770 w 6128435"/>
              <a:gd name="connsiteY63" fmla="*/ 2951352 h 6858000"/>
              <a:gd name="connsiteX64" fmla="*/ 5481013 w 6128435"/>
              <a:gd name="connsiteY64" fmla="*/ 2973461 h 6858000"/>
              <a:gd name="connsiteX65" fmla="*/ 5482045 w 6128435"/>
              <a:gd name="connsiteY65" fmla="*/ 2984371 h 6858000"/>
              <a:gd name="connsiteX66" fmla="*/ 5479405 w 6128435"/>
              <a:gd name="connsiteY66" fmla="*/ 2988507 h 6858000"/>
              <a:gd name="connsiteX67" fmla="*/ 5482415 w 6128435"/>
              <a:gd name="connsiteY67" fmla="*/ 3004079 h 6858000"/>
              <a:gd name="connsiteX68" fmla="*/ 5483865 w 6128435"/>
              <a:gd name="connsiteY68" fmla="*/ 3005467 h 6858000"/>
              <a:gd name="connsiteX69" fmla="*/ 5482236 w 6128435"/>
              <a:gd name="connsiteY69" fmla="*/ 3019791 h 6858000"/>
              <a:gd name="connsiteX70" fmla="*/ 5475895 w 6128435"/>
              <a:gd name="connsiteY70" fmla="*/ 3033578 h 6858000"/>
              <a:gd name="connsiteX71" fmla="*/ 5477595 w 6128435"/>
              <a:gd name="connsiteY71" fmla="*/ 3250534 h 6858000"/>
              <a:gd name="connsiteX72" fmla="*/ 5532836 w 6128435"/>
              <a:gd name="connsiteY72" fmla="*/ 3353840 h 6858000"/>
              <a:gd name="connsiteX73" fmla="*/ 5561229 w 6128435"/>
              <a:gd name="connsiteY73" fmla="*/ 3395784 h 6858000"/>
              <a:gd name="connsiteX74" fmla="*/ 5589758 w 6128435"/>
              <a:gd name="connsiteY74" fmla="*/ 3506453 h 6858000"/>
              <a:gd name="connsiteX75" fmla="*/ 5596144 w 6128435"/>
              <a:gd name="connsiteY75" fmla="*/ 3534624 h 6858000"/>
              <a:gd name="connsiteX76" fmla="*/ 5597750 w 6128435"/>
              <a:gd name="connsiteY76" fmla="*/ 3534129 h 6858000"/>
              <a:gd name="connsiteX77" fmla="*/ 5599700 w 6128435"/>
              <a:gd name="connsiteY77" fmla="*/ 3547221 h 6858000"/>
              <a:gd name="connsiteX78" fmla="*/ 5615031 w 6128435"/>
              <a:gd name="connsiteY78" fmla="*/ 3557482 h 6858000"/>
              <a:gd name="connsiteX79" fmla="*/ 5618377 w 6128435"/>
              <a:gd name="connsiteY79" fmla="*/ 3588431 h 6858000"/>
              <a:gd name="connsiteX80" fmla="*/ 5612155 w 6128435"/>
              <a:gd name="connsiteY80" fmla="*/ 3589869 h 6858000"/>
              <a:gd name="connsiteX81" fmla="*/ 5620843 w 6128435"/>
              <a:gd name="connsiteY81" fmla="*/ 3606745 h 6858000"/>
              <a:gd name="connsiteX82" fmla="*/ 5655472 w 6128435"/>
              <a:gd name="connsiteY82" fmla="*/ 3678877 h 6858000"/>
              <a:gd name="connsiteX83" fmla="*/ 5680448 w 6128435"/>
              <a:gd name="connsiteY83" fmla="*/ 3717760 h 6858000"/>
              <a:gd name="connsiteX84" fmla="*/ 5683015 w 6128435"/>
              <a:gd name="connsiteY84" fmla="*/ 3762025 h 6858000"/>
              <a:gd name="connsiteX85" fmla="*/ 5696643 w 6128435"/>
              <a:gd name="connsiteY85" fmla="*/ 3773888 h 6858000"/>
              <a:gd name="connsiteX86" fmla="*/ 5699203 w 6128435"/>
              <a:gd name="connsiteY86" fmla="*/ 3775823 h 6858000"/>
              <a:gd name="connsiteX87" fmla="*/ 5704824 w 6128435"/>
              <a:gd name="connsiteY87" fmla="*/ 3785966 h 6858000"/>
              <a:gd name="connsiteX88" fmla="*/ 5712204 w 6128435"/>
              <a:gd name="connsiteY88" fmla="*/ 3785830 h 6858000"/>
              <a:gd name="connsiteX89" fmla="*/ 5724816 w 6128435"/>
              <a:gd name="connsiteY89" fmla="*/ 3798949 h 6858000"/>
              <a:gd name="connsiteX90" fmla="*/ 5733539 w 6128435"/>
              <a:gd name="connsiteY90" fmla="*/ 3818457 h 6858000"/>
              <a:gd name="connsiteX91" fmla="*/ 5768491 w 6128435"/>
              <a:gd name="connsiteY91" fmla="*/ 3914399 h 6858000"/>
              <a:gd name="connsiteX92" fmla="*/ 5793123 w 6128435"/>
              <a:gd name="connsiteY92" fmla="*/ 3969952 h 6858000"/>
              <a:gd name="connsiteX93" fmla="*/ 5808321 w 6128435"/>
              <a:gd name="connsiteY93" fmla="*/ 3988153 h 6858000"/>
              <a:gd name="connsiteX94" fmla="*/ 5825621 w 6128435"/>
              <a:gd name="connsiteY94" fmla="*/ 4015525 h 6858000"/>
              <a:gd name="connsiteX95" fmla="*/ 5860672 w 6128435"/>
              <a:gd name="connsiteY95" fmla="*/ 4061579 h 6858000"/>
              <a:gd name="connsiteX96" fmla="*/ 5872173 w 6128435"/>
              <a:gd name="connsiteY96" fmla="*/ 4088497 h 6858000"/>
              <a:gd name="connsiteX97" fmla="*/ 5883705 w 6128435"/>
              <a:gd name="connsiteY97" fmla="*/ 4101899 h 6858000"/>
              <a:gd name="connsiteX98" fmla="*/ 5885314 w 6128435"/>
              <a:gd name="connsiteY98" fmla="*/ 4108387 h 6858000"/>
              <a:gd name="connsiteX99" fmla="*/ 5894095 w 6128435"/>
              <a:gd name="connsiteY99" fmla="*/ 4128857 h 6858000"/>
              <a:gd name="connsiteX100" fmla="*/ 5898339 w 6128435"/>
              <a:gd name="connsiteY100" fmla="*/ 4140800 h 6858000"/>
              <a:gd name="connsiteX101" fmla="*/ 5899734 w 6128435"/>
              <a:gd name="connsiteY101" fmla="*/ 4145632 h 6858000"/>
              <a:gd name="connsiteX102" fmla="*/ 5897098 w 6128435"/>
              <a:gd name="connsiteY102" fmla="*/ 4157819 h 6858000"/>
              <a:gd name="connsiteX103" fmla="*/ 5903513 w 6128435"/>
              <a:gd name="connsiteY103" fmla="*/ 4187661 h 6858000"/>
              <a:gd name="connsiteX104" fmla="*/ 5917114 w 6128435"/>
              <a:gd name="connsiteY104" fmla="*/ 4213096 h 6858000"/>
              <a:gd name="connsiteX105" fmla="*/ 5921153 w 6128435"/>
              <a:gd name="connsiteY105" fmla="*/ 4236222 h 6858000"/>
              <a:gd name="connsiteX106" fmla="*/ 5924233 w 6128435"/>
              <a:gd name="connsiteY106" fmla="*/ 4242060 h 6858000"/>
              <a:gd name="connsiteX107" fmla="*/ 5928910 w 6128435"/>
              <a:gd name="connsiteY107" fmla="*/ 4300973 h 6858000"/>
              <a:gd name="connsiteX108" fmla="*/ 5939320 w 6128435"/>
              <a:gd name="connsiteY108" fmla="*/ 4340435 h 6858000"/>
              <a:gd name="connsiteX109" fmla="*/ 5946705 w 6128435"/>
              <a:gd name="connsiteY109" fmla="*/ 4428051 h 6858000"/>
              <a:gd name="connsiteX110" fmla="*/ 5949261 w 6128435"/>
              <a:gd name="connsiteY110" fmla="*/ 4449185 h 6858000"/>
              <a:gd name="connsiteX111" fmla="*/ 5957504 w 6128435"/>
              <a:gd name="connsiteY111" fmla="*/ 4465911 h 6858000"/>
              <a:gd name="connsiteX112" fmla="*/ 5964689 w 6128435"/>
              <a:gd name="connsiteY112" fmla="*/ 4468532 h 6858000"/>
              <a:gd name="connsiteX113" fmla="*/ 5967062 w 6128435"/>
              <a:gd name="connsiteY113" fmla="*/ 4479923 h 6858000"/>
              <a:gd name="connsiteX114" fmla="*/ 5968960 w 6128435"/>
              <a:gd name="connsiteY114" fmla="*/ 4482655 h 6858000"/>
              <a:gd name="connsiteX115" fmla="*/ 5978567 w 6128435"/>
              <a:gd name="connsiteY115" fmla="*/ 4498605 h 6858000"/>
              <a:gd name="connsiteX116" fmla="*/ 5980106 w 6128435"/>
              <a:gd name="connsiteY116" fmla="*/ 4585087 h 6858000"/>
              <a:gd name="connsiteX117" fmla="*/ 5998138 w 6128435"/>
              <a:gd name="connsiteY117" fmla="*/ 4697518 h 6858000"/>
              <a:gd name="connsiteX118" fmla="*/ 6013516 w 6128435"/>
              <a:gd name="connsiteY118" fmla="*/ 4786619 h 6858000"/>
              <a:gd name="connsiteX119" fmla="*/ 6025404 w 6128435"/>
              <a:gd name="connsiteY119" fmla="*/ 4858148 h 6858000"/>
              <a:gd name="connsiteX120" fmla="*/ 6007749 w 6128435"/>
              <a:gd name="connsiteY120" fmla="*/ 4964715 h 6858000"/>
              <a:gd name="connsiteX121" fmla="*/ 6005269 w 6128435"/>
              <a:gd name="connsiteY121" fmla="*/ 5150567 h 6858000"/>
              <a:gd name="connsiteX122" fmla="*/ 6001127 w 6128435"/>
              <a:gd name="connsiteY122" fmla="*/ 5164609 h 6858000"/>
              <a:gd name="connsiteX123" fmla="*/ 5996647 w 6128435"/>
              <a:gd name="connsiteY123" fmla="*/ 5185640 h 6858000"/>
              <a:gd name="connsiteX124" fmla="*/ 5998514 w 6128435"/>
              <a:gd name="connsiteY124" fmla="*/ 5189673 h 6858000"/>
              <a:gd name="connsiteX125" fmla="*/ 5995970 w 6128435"/>
              <a:gd name="connsiteY125" fmla="*/ 5221547 h 6858000"/>
              <a:gd name="connsiteX126" fmla="*/ 5997218 w 6128435"/>
              <a:gd name="connsiteY126" fmla="*/ 5222031 h 6858000"/>
              <a:gd name="connsiteX127" fmla="*/ 6002116 w 6128435"/>
              <a:gd name="connsiteY127" fmla="*/ 5231223 h 6858000"/>
              <a:gd name="connsiteX128" fmla="*/ 6008541 w 6128435"/>
              <a:gd name="connsiteY128" fmla="*/ 5248680 h 6858000"/>
              <a:gd name="connsiteX129" fmla="*/ 6039260 w 6128435"/>
              <a:gd name="connsiteY129" fmla="*/ 5289518 h 6858000"/>
              <a:gd name="connsiteX130" fmla="*/ 6036748 w 6128435"/>
              <a:gd name="connsiteY130" fmla="*/ 5322752 h 6858000"/>
              <a:gd name="connsiteX131" fmla="*/ 6036943 w 6128435"/>
              <a:gd name="connsiteY131" fmla="*/ 5329480 h 6858000"/>
              <a:gd name="connsiteX132" fmla="*/ 6037236 w 6128435"/>
              <a:gd name="connsiteY132" fmla="*/ 5329634 h 6858000"/>
              <a:gd name="connsiteX133" fmla="*/ 6038019 w 6128435"/>
              <a:gd name="connsiteY133" fmla="*/ 5336764 h 6858000"/>
              <a:gd name="connsiteX134" fmla="*/ 6037298 w 6128435"/>
              <a:gd name="connsiteY134" fmla="*/ 5341753 h 6858000"/>
              <a:gd name="connsiteX135" fmla="*/ 6037677 w 6128435"/>
              <a:gd name="connsiteY135" fmla="*/ 5354807 h 6858000"/>
              <a:gd name="connsiteX136" fmla="*/ 6039728 w 6128435"/>
              <a:gd name="connsiteY136" fmla="*/ 5359416 h 6858000"/>
              <a:gd name="connsiteX137" fmla="*/ 6043311 w 6128435"/>
              <a:gd name="connsiteY137" fmla="*/ 5361407 h 6858000"/>
              <a:gd name="connsiteX138" fmla="*/ 6042954 w 6128435"/>
              <a:gd name="connsiteY138" fmla="*/ 5362576 h 6858000"/>
              <a:gd name="connsiteX139" fmla="*/ 6053435 w 6128435"/>
              <a:gd name="connsiteY139" fmla="*/ 5387547 h 6858000"/>
              <a:gd name="connsiteX140" fmla="*/ 6065933 w 6128435"/>
              <a:gd name="connsiteY140" fmla="*/ 5443002 h 6858000"/>
              <a:gd name="connsiteX141" fmla="*/ 6068640 w 6128435"/>
              <a:gd name="connsiteY141" fmla="*/ 5474503 h 6858000"/>
              <a:gd name="connsiteX142" fmla="*/ 6080922 w 6128435"/>
              <a:gd name="connsiteY142" fmla="*/ 5561070 h 6858000"/>
              <a:gd name="connsiteX143" fmla="*/ 6096949 w 6128435"/>
              <a:gd name="connsiteY143" fmla="*/ 5648179 h 6858000"/>
              <a:gd name="connsiteX144" fmla="*/ 6125703 w 6128435"/>
              <a:gd name="connsiteY144" fmla="*/ 5692894 h 6858000"/>
              <a:gd name="connsiteX145" fmla="*/ 6126670 w 6128435"/>
              <a:gd name="connsiteY145" fmla="*/ 5697882 h 6858000"/>
              <a:gd name="connsiteX146" fmla="*/ 6124061 w 6128435"/>
              <a:gd name="connsiteY146" fmla="*/ 5710294 h 6858000"/>
              <a:gd name="connsiteX147" fmla="*/ 6122213 w 6128435"/>
              <a:gd name="connsiteY147" fmla="*/ 5714762 h 6858000"/>
              <a:gd name="connsiteX148" fmla="*/ 6121353 w 6128435"/>
              <a:gd name="connsiteY148" fmla="*/ 5721725 h 6858000"/>
              <a:gd name="connsiteX149" fmla="*/ 6121607 w 6128435"/>
              <a:gd name="connsiteY149" fmla="*/ 5721959 h 6858000"/>
              <a:gd name="connsiteX150" fmla="*/ 6120262 w 6128435"/>
              <a:gd name="connsiteY150" fmla="*/ 5728358 h 6858000"/>
              <a:gd name="connsiteX151" fmla="*/ 6110194 w 6128435"/>
              <a:gd name="connsiteY151" fmla="*/ 5758853 h 6858000"/>
              <a:gd name="connsiteX152" fmla="*/ 6127519 w 6128435"/>
              <a:gd name="connsiteY152" fmla="*/ 5865775 h 6858000"/>
              <a:gd name="connsiteX153" fmla="*/ 6128435 w 6128435"/>
              <a:gd name="connsiteY153" fmla="*/ 5870164 h 6858000"/>
              <a:gd name="connsiteX154" fmla="*/ 6119217 w 6128435"/>
              <a:gd name="connsiteY154" fmla="*/ 5888542 h 6858000"/>
              <a:gd name="connsiteX155" fmla="*/ 6115966 w 6128435"/>
              <a:gd name="connsiteY155" fmla="*/ 5898387 h 6858000"/>
              <a:gd name="connsiteX156" fmla="*/ 6111924 w 6128435"/>
              <a:gd name="connsiteY156" fmla="*/ 5900444 h 6858000"/>
              <a:gd name="connsiteX157" fmla="*/ 6108716 w 6128435"/>
              <a:gd name="connsiteY157" fmla="*/ 5915345 h 6858000"/>
              <a:gd name="connsiteX158" fmla="*/ 6109524 w 6128435"/>
              <a:gd name="connsiteY158" fmla="*/ 5917328 h 6858000"/>
              <a:gd name="connsiteX159" fmla="*/ 6102493 w 6128435"/>
              <a:gd name="connsiteY159" fmla="*/ 5928602 h 6858000"/>
              <a:gd name="connsiteX160" fmla="*/ 6056863 w 6128435"/>
              <a:gd name="connsiteY160" fmla="*/ 6000643 h 6858000"/>
              <a:gd name="connsiteX161" fmla="*/ 6045436 w 6128435"/>
              <a:gd name="connsiteY161" fmla="*/ 6124480 h 6858000"/>
              <a:gd name="connsiteX162" fmla="*/ 6030489 w 6128435"/>
              <a:gd name="connsiteY162" fmla="*/ 6317666 h 6858000"/>
              <a:gd name="connsiteX163" fmla="*/ 6007492 w 6128435"/>
              <a:gd name="connsiteY163" fmla="*/ 6440818 h 6858000"/>
              <a:gd name="connsiteX164" fmla="*/ 6009467 w 6128435"/>
              <a:gd name="connsiteY164" fmla="*/ 6487076 h 6858000"/>
              <a:gd name="connsiteX165" fmla="*/ 5995064 w 6128435"/>
              <a:gd name="connsiteY165" fmla="*/ 6540791 h 6858000"/>
              <a:gd name="connsiteX166" fmla="*/ 5996309 w 6128435"/>
              <a:gd name="connsiteY166" fmla="*/ 6543961 h 6858000"/>
              <a:gd name="connsiteX167" fmla="*/ 5996048 w 6128435"/>
              <a:gd name="connsiteY167" fmla="*/ 6555444 h 6858000"/>
              <a:gd name="connsiteX168" fmla="*/ 6002524 w 6128435"/>
              <a:gd name="connsiteY168" fmla="*/ 6560188 h 6858000"/>
              <a:gd name="connsiteX169" fmla="*/ 6006823 w 6128435"/>
              <a:gd name="connsiteY169" fmla="*/ 6578546 h 6858000"/>
              <a:gd name="connsiteX170" fmla="*/ 6004510 w 6128435"/>
              <a:gd name="connsiteY170" fmla="*/ 6599256 h 6858000"/>
              <a:gd name="connsiteX171" fmla="*/ 5986207 w 6128435"/>
              <a:gd name="connsiteY171" fmla="*/ 6695855 h 6858000"/>
              <a:gd name="connsiteX172" fmla="*/ 5979428 w 6128435"/>
              <a:gd name="connsiteY172" fmla="*/ 6754678 h 6858000"/>
              <a:gd name="connsiteX173" fmla="*/ 5983398 w 6128435"/>
              <a:gd name="connsiteY173" fmla="*/ 6778641 h 6858000"/>
              <a:gd name="connsiteX174" fmla="*/ 5984543 w 6128435"/>
              <a:gd name="connsiteY174" fmla="*/ 6811016 h 6858000"/>
              <a:gd name="connsiteX175" fmla="*/ 5981802 w 6128435"/>
              <a:gd name="connsiteY175" fmla="*/ 6838578 h 6858000"/>
              <a:gd name="connsiteX176" fmla="*/ 5979671 w 6128435"/>
              <a:gd name="connsiteY176" fmla="*/ 6858000 h 6858000"/>
              <a:gd name="connsiteX177" fmla="*/ 0 w 6128435"/>
              <a:gd name="connsiteY177" fmla="*/ 6858000 h 6858000"/>
              <a:gd name="connsiteX178" fmla="*/ 0 w 6128435"/>
              <a:gd name="connsiteY178"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71650 w 6128435"/>
              <a:gd name="connsiteY46" fmla="*/ 2440467 h 6858000"/>
              <a:gd name="connsiteX47" fmla="*/ 5271438 w 6128435"/>
              <a:gd name="connsiteY47" fmla="*/ 2447186 h 6858000"/>
              <a:gd name="connsiteX48" fmla="*/ 5271722 w 6128435"/>
              <a:gd name="connsiteY48" fmla="*/ 2447359 h 6858000"/>
              <a:gd name="connsiteX49" fmla="*/ 5272069 w 6128435"/>
              <a:gd name="connsiteY49" fmla="*/ 2454523 h 6858000"/>
              <a:gd name="connsiteX50" fmla="*/ 5271049 w 6128435"/>
              <a:gd name="connsiteY50" fmla="*/ 2459442 h 6858000"/>
              <a:gd name="connsiteX51" fmla="*/ 5307538 w 6128435"/>
              <a:gd name="connsiteY51" fmla="*/ 2514685 h 6858000"/>
              <a:gd name="connsiteX52" fmla="*/ 5337604 w 6128435"/>
              <a:gd name="connsiteY52" fmla="*/ 2597632 h 6858000"/>
              <a:gd name="connsiteX53" fmla="*/ 5407503 w 6128435"/>
              <a:gd name="connsiteY53" fmla="*/ 2786290 h 6858000"/>
              <a:gd name="connsiteX54" fmla="*/ 5407356 w 6128435"/>
              <a:gd name="connsiteY54" fmla="*/ 2787545 h 6858000"/>
              <a:gd name="connsiteX55" fmla="*/ 5411130 w 6128435"/>
              <a:gd name="connsiteY55" fmla="*/ 2788640 h 6858000"/>
              <a:gd name="connsiteX56" fmla="*/ 5416439 w 6128435"/>
              <a:gd name="connsiteY56" fmla="*/ 2805666 h 6858000"/>
              <a:gd name="connsiteX57" fmla="*/ 5416589 w 6128435"/>
              <a:gd name="connsiteY57" fmla="*/ 2810822 h 6858000"/>
              <a:gd name="connsiteX58" fmla="*/ 5418542 w 6128435"/>
              <a:gd name="connsiteY58" fmla="*/ 2817745 h 6858000"/>
              <a:gd name="connsiteX59" fmla="*/ 5418847 w 6128435"/>
              <a:gd name="connsiteY59" fmla="*/ 2817825 h 6858000"/>
              <a:gd name="connsiteX60" fmla="*/ 5423364 w 6128435"/>
              <a:gd name="connsiteY60" fmla="*/ 2858292 h 6858000"/>
              <a:gd name="connsiteX61" fmla="*/ 5479298 w 6128435"/>
              <a:gd name="connsiteY61" fmla="*/ 2947791 h 6858000"/>
              <a:gd name="connsiteX62" fmla="*/ 5481770 w 6128435"/>
              <a:gd name="connsiteY62" fmla="*/ 2951352 h 6858000"/>
              <a:gd name="connsiteX63" fmla="*/ 5481013 w 6128435"/>
              <a:gd name="connsiteY63" fmla="*/ 2973461 h 6858000"/>
              <a:gd name="connsiteX64" fmla="*/ 5482045 w 6128435"/>
              <a:gd name="connsiteY64" fmla="*/ 2984371 h 6858000"/>
              <a:gd name="connsiteX65" fmla="*/ 5479405 w 6128435"/>
              <a:gd name="connsiteY65" fmla="*/ 2988507 h 6858000"/>
              <a:gd name="connsiteX66" fmla="*/ 5482415 w 6128435"/>
              <a:gd name="connsiteY66" fmla="*/ 3004079 h 6858000"/>
              <a:gd name="connsiteX67" fmla="*/ 5483865 w 6128435"/>
              <a:gd name="connsiteY67" fmla="*/ 3005467 h 6858000"/>
              <a:gd name="connsiteX68" fmla="*/ 5482236 w 6128435"/>
              <a:gd name="connsiteY68" fmla="*/ 3019791 h 6858000"/>
              <a:gd name="connsiteX69" fmla="*/ 5475895 w 6128435"/>
              <a:gd name="connsiteY69" fmla="*/ 3033578 h 6858000"/>
              <a:gd name="connsiteX70" fmla="*/ 5477595 w 6128435"/>
              <a:gd name="connsiteY70" fmla="*/ 3250534 h 6858000"/>
              <a:gd name="connsiteX71" fmla="*/ 5532836 w 6128435"/>
              <a:gd name="connsiteY71" fmla="*/ 3353840 h 6858000"/>
              <a:gd name="connsiteX72" fmla="*/ 5561229 w 6128435"/>
              <a:gd name="connsiteY72" fmla="*/ 3395784 h 6858000"/>
              <a:gd name="connsiteX73" fmla="*/ 5589758 w 6128435"/>
              <a:gd name="connsiteY73" fmla="*/ 3506453 h 6858000"/>
              <a:gd name="connsiteX74" fmla="*/ 5596144 w 6128435"/>
              <a:gd name="connsiteY74" fmla="*/ 3534624 h 6858000"/>
              <a:gd name="connsiteX75" fmla="*/ 5597750 w 6128435"/>
              <a:gd name="connsiteY75" fmla="*/ 3534129 h 6858000"/>
              <a:gd name="connsiteX76" fmla="*/ 5599700 w 6128435"/>
              <a:gd name="connsiteY76" fmla="*/ 3547221 h 6858000"/>
              <a:gd name="connsiteX77" fmla="*/ 5615031 w 6128435"/>
              <a:gd name="connsiteY77" fmla="*/ 3557482 h 6858000"/>
              <a:gd name="connsiteX78" fmla="*/ 5618377 w 6128435"/>
              <a:gd name="connsiteY78" fmla="*/ 3588431 h 6858000"/>
              <a:gd name="connsiteX79" fmla="*/ 5612155 w 6128435"/>
              <a:gd name="connsiteY79" fmla="*/ 3589869 h 6858000"/>
              <a:gd name="connsiteX80" fmla="*/ 5620843 w 6128435"/>
              <a:gd name="connsiteY80" fmla="*/ 3606745 h 6858000"/>
              <a:gd name="connsiteX81" fmla="*/ 5655472 w 6128435"/>
              <a:gd name="connsiteY81" fmla="*/ 3678877 h 6858000"/>
              <a:gd name="connsiteX82" fmla="*/ 5680448 w 6128435"/>
              <a:gd name="connsiteY82" fmla="*/ 3717760 h 6858000"/>
              <a:gd name="connsiteX83" fmla="*/ 5683015 w 6128435"/>
              <a:gd name="connsiteY83" fmla="*/ 3762025 h 6858000"/>
              <a:gd name="connsiteX84" fmla="*/ 5696643 w 6128435"/>
              <a:gd name="connsiteY84" fmla="*/ 3773888 h 6858000"/>
              <a:gd name="connsiteX85" fmla="*/ 5699203 w 6128435"/>
              <a:gd name="connsiteY85" fmla="*/ 3775823 h 6858000"/>
              <a:gd name="connsiteX86" fmla="*/ 5704824 w 6128435"/>
              <a:gd name="connsiteY86" fmla="*/ 3785966 h 6858000"/>
              <a:gd name="connsiteX87" fmla="*/ 5712204 w 6128435"/>
              <a:gd name="connsiteY87" fmla="*/ 3785830 h 6858000"/>
              <a:gd name="connsiteX88" fmla="*/ 5724816 w 6128435"/>
              <a:gd name="connsiteY88" fmla="*/ 3798949 h 6858000"/>
              <a:gd name="connsiteX89" fmla="*/ 5733539 w 6128435"/>
              <a:gd name="connsiteY89" fmla="*/ 3818457 h 6858000"/>
              <a:gd name="connsiteX90" fmla="*/ 5768491 w 6128435"/>
              <a:gd name="connsiteY90" fmla="*/ 3914399 h 6858000"/>
              <a:gd name="connsiteX91" fmla="*/ 5793123 w 6128435"/>
              <a:gd name="connsiteY91" fmla="*/ 3969952 h 6858000"/>
              <a:gd name="connsiteX92" fmla="*/ 5808321 w 6128435"/>
              <a:gd name="connsiteY92" fmla="*/ 3988153 h 6858000"/>
              <a:gd name="connsiteX93" fmla="*/ 5825621 w 6128435"/>
              <a:gd name="connsiteY93" fmla="*/ 4015525 h 6858000"/>
              <a:gd name="connsiteX94" fmla="*/ 5860672 w 6128435"/>
              <a:gd name="connsiteY94" fmla="*/ 4061579 h 6858000"/>
              <a:gd name="connsiteX95" fmla="*/ 5872173 w 6128435"/>
              <a:gd name="connsiteY95" fmla="*/ 4088497 h 6858000"/>
              <a:gd name="connsiteX96" fmla="*/ 5883705 w 6128435"/>
              <a:gd name="connsiteY96" fmla="*/ 4101899 h 6858000"/>
              <a:gd name="connsiteX97" fmla="*/ 5885314 w 6128435"/>
              <a:gd name="connsiteY97" fmla="*/ 4108387 h 6858000"/>
              <a:gd name="connsiteX98" fmla="*/ 5894095 w 6128435"/>
              <a:gd name="connsiteY98" fmla="*/ 4128857 h 6858000"/>
              <a:gd name="connsiteX99" fmla="*/ 5898339 w 6128435"/>
              <a:gd name="connsiteY99" fmla="*/ 4140800 h 6858000"/>
              <a:gd name="connsiteX100" fmla="*/ 5899734 w 6128435"/>
              <a:gd name="connsiteY100" fmla="*/ 4145632 h 6858000"/>
              <a:gd name="connsiteX101" fmla="*/ 5897098 w 6128435"/>
              <a:gd name="connsiteY101" fmla="*/ 4157819 h 6858000"/>
              <a:gd name="connsiteX102" fmla="*/ 5903513 w 6128435"/>
              <a:gd name="connsiteY102" fmla="*/ 4187661 h 6858000"/>
              <a:gd name="connsiteX103" fmla="*/ 5917114 w 6128435"/>
              <a:gd name="connsiteY103" fmla="*/ 4213096 h 6858000"/>
              <a:gd name="connsiteX104" fmla="*/ 5921153 w 6128435"/>
              <a:gd name="connsiteY104" fmla="*/ 4236222 h 6858000"/>
              <a:gd name="connsiteX105" fmla="*/ 5924233 w 6128435"/>
              <a:gd name="connsiteY105" fmla="*/ 4242060 h 6858000"/>
              <a:gd name="connsiteX106" fmla="*/ 5928910 w 6128435"/>
              <a:gd name="connsiteY106" fmla="*/ 4300973 h 6858000"/>
              <a:gd name="connsiteX107" fmla="*/ 5939320 w 6128435"/>
              <a:gd name="connsiteY107" fmla="*/ 4340435 h 6858000"/>
              <a:gd name="connsiteX108" fmla="*/ 5946705 w 6128435"/>
              <a:gd name="connsiteY108" fmla="*/ 4428051 h 6858000"/>
              <a:gd name="connsiteX109" fmla="*/ 5949261 w 6128435"/>
              <a:gd name="connsiteY109" fmla="*/ 4449185 h 6858000"/>
              <a:gd name="connsiteX110" fmla="*/ 5957504 w 6128435"/>
              <a:gd name="connsiteY110" fmla="*/ 4465911 h 6858000"/>
              <a:gd name="connsiteX111" fmla="*/ 5964689 w 6128435"/>
              <a:gd name="connsiteY111" fmla="*/ 4468532 h 6858000"/>
              <a:gd name="connsiteX112" fmla="*/ 5967062 w 6128435"/>
              <a:gd name="connsiteY112" fmla="*/ 4479923 h 6858000"/>
              <a:gd name="connsiteX113" fmla="*/ 5968960 w 6128435"/>
              <a:gd name="connsiteY113" fmla="*/ 4482655 h 6858000"/>
              <a:gd name="connsiteX114" fmla="*/ 5978567 w 6128435"/>
              <a:gd name="connsiteY114" fmla="*/ 4498605 h 6858000"/>
              <a:gd name="connsiteX115" fmla="*/ 5980106 w 6128435"/>
              <a:gd name="connsiteY115" fmla="*/ 4585087 h 6858000"/>
              <a:gd name="connsiteX116" fmla="*/ 5998138 w 6128435"/>
              <a:gd name="connsiteY116" fmla="*/ 4697518 h 6858000"/>
              <a:gd name="connsiteX117" fmla="*/ 6013516 w 6128435"/>
              <a:gd name="connsiteY117" fmla="*/ 4786619 h 6858000"/>
              <a:gd name="connsiteX118" fmla="*/ 6025404 w 6128435"/>
              <a:gd name="connsiteY118" fmla="*/ 4858148 h 6858000"/>
              <a:gd name="connsiteX119" fmla="*/ 6007749 w 6128435"/>
              <a:gd name="connsiteY119" fmla="*/ 4964715 h 6858000"/>
              <a:gd name="connsiteX120" fmla="*/ 6005269 w 6128435"/>
              <a:gd name="connsiteY120" fmla="*/ 5150567 h 6858000"/>
              <a:gd name="connsiteX121" fmla="*/ 6001127 w 6128435"/>
              <a:gd name="connsiteY121" fmla="*/ 5164609 h 6858000"/>
              <a:gd name="connsiteX122" fmla="*/ 5996647 w 6128435"/>
              <a:gd name="connsiteY122" fmla="*/ 5185640 h 6858000"/>
              <a:gd name="connsiteX123" fmla="*/ 5998514 w 6128435"/>
              <a:gd name="connsiteY123" fmla="*/ 5189673 h 6858000"/>
              <a:gd name="connsiteX124" fmla="*/ 5995970 w 6128435"/>
              <a:gd name="connsiteY124" fmla="*/ 5221547 h 6858000"/>
              <a:gd name="connsiteX125" fmla="*/ 5997218 w 6128435"/>
              <a:gd name="connsiteY125" fmla="*/ 5222031 h 6858000"/>
              <a:gd name="connsiteX126" fmla="*/ 6002116 w 6128435"/>
              <a:gd name="connsiteY126" fmla="*/ 5231223 h 6858000"/>
              <a:gd name="connsiteX127" fmla="*/ 6008541 w 6128435"/>
              <a:gd name="connsiteY127" fmla="*/ 5248680 h 6858000"/>
              <a:gd name="connsiteX128" fmla="*/ 6039260 w 6128435"/>
              <a:gd name="connsiteY128" fmla="*/ 5289518 h 6858000"/>
              <a:gd name="connsiteX129" fmla="*/ 6036748 w 6128435"/>
              <a:gd name="connsiteY129" fmla="*/ 5322752 h 6858000"/>
              <a:gd name="connsiteX130" fmla="*/ 6036943 w 6128435"/>
              <a:gd name="connsiteY130" fmla="*/ 5329480 h 6858000"/>
              <a:gd name="connsiteX131" fmla="*/ 6037236 w 6128435"/>
              <a:gd name="connsiteY131" fmla="*/ 5329634 h 6858000"/>
              <a:gd name="connsiteX132" fmla="*/ 6038019 w 6128435"/>
              <a:gd name="connsiteY132" fmla="*/ 5336764 h 6858000"/>
              <a:gd name="connsiteX133" fmla="*/ 6037298 w 6128435"/>
              <a:gd name="connsiteY133" fmla="*/ 5341753 h 6858000"/>
              <a:gd name="connsiteX134" fmla="*/ 6037677 w 6128435"/>
              <a:gd name="connsiteY134" fmla="*/ 5354807 h 6858000"/>
              <a:gd name="connsiteX135" fmla="*/ 6039728 w 6128435"/>
              <a:gd name="connsiteY135" fmla="*/ 5359416 h 6858000"/>
              <a:gd name="connsiteX136" fmla="*/ 6043311 w 6128435"/>
              <a:gd name="connsiteY136" fmla="*/ 5361407 h 6858000"/>
              <a:gd name="connsiteX137" fmla="*/ 6042954 w 6128435"/>
              <a:gd name="connsiteY137" fmla="*/ 5362576 h 6858000"/>
              <a:gd name="connsiteX138" fmla="*/ 6053435 w 6128435"/>
              <a:gd name="connsiteY138" fmla="*/ 5387547 h 6858000"/>
              <a:gd name="connsiteX139" fmla="*/ 6065933 w 6128435"/>
              <a:gd name="connsiteY139" fmla="*/ 5443002 h 6858000"/>
              <a:gd name="connsiteX140" fmla="*/ 6068640 w 6128435"/>
              <a:gd name="connsiteY140" fmla="*/ 5474503 h 6858000"/>
              <a:gd name="connsiteX141" fmla="*/ 6080922 w 6128435"/>
              <a:gd name="connsiteY141" fmla="*/ 5561070 h 6858000"/>
              <a:gd name="connsiteX142" fmla="*/ 6096949 w 6128435"/>
              <a:gd name="connsiteY142" fmla="*/ 5648179 h 6858000"/>
              <a:gd name="connsiteX143" fmla="*/ 6125703 w 6128435"/>
              <a:gd name="connsiteY143" fmla="*/ 5692894 h 6858000"/>
              <a:gd name="connsiteX144" fmla="*/ 6126670 w 6128435"/>
              <a:gd name="connsiteY144" fmla="*/ 5697882 h 6858000"/>
              <a:gd name="connsiteX145" fmla="*/ 6124061 w 6128435"/>
              <a:gd name="connsiteY145" fmla="*/ 5710294 h 6858000"/>
              <a:gd name="connsiteX146" fmla="*/ 6122213 w 6128435"/>
              <a:gd name="connsiteY146" fmla="*/ 5714762 h 6858000"/>
              <a:gd name="connsiteX147" fmla="*/ 6121353 w 6128435"/>
              <a:gd name="connsiteY147" fmla="*/ 5721725 h 6858000"/>
              <a:gd name="connsiteX148" fmla="*/ 6121607 w 6128435"/>
              <a:gd name="connsiteY148" fmla="*/ 5721959 h 6858000"/>
              <a:gd name="connsiteX149" fmla="*/ 6120262 w 6128435"/>
              <a:gd name="connsiteY149" fmla="*/ 5728358 h 6858000"/>
              <a:gd name="connsiteX150" fmla="*/ 6110194 w 6128435"/>
              <a:gd name="connsiteY150" fmla="*/ 5758853 h 6858000"/>
              <a:gd name="connsiteX151" fmla="*/ 6127519 w 6128435"/>
              <a:gd name="connsiteY151" fmla="*/ 5865775 h 6858000"/>
              <a:gd name="connsiteX152" fmla="*/ 6128435 w 6128435"/>
              <a:gd name="connsiteY152" fmla="*/ 5870164 h 6858000"/>
              <a:gd name="connsiteX153" fmla="*/ 6119217 w 6128435"/>
              <a:gd name="connsiteY153" fmla="*/ 5888542 h 6858000"/>
              <a:gd name="connsiteX154" fmla="*/ 6115966 w 6128435"/>
              <a:gd name="connsiteY154" fmla="*/ 5898387 h 6858000"/>
              <a:gd name="connsiteX155" fmla="*/ 6111924 w 6128435"/>
              <a:gd name="connsiteY155" fmla="*/ 5900444 h 6858000"/>
              <a:gd name="connsiteX156" fmla="*/ 6108716 w 6128435"/>
              <a:gd name="connsiteY156" fmla="*/ 5915345 h 6858000"/>
              <a:gd name="connsiteX157" fmla="*/ 6109524 w 6128435"/>
              <a:gd name="connsiteY157" fmla="*/ 5917328 h 6858000"/>
              <a:gd name="connsiteX158" fmla="*/ 6102493 w 6128435"/>
              <a:gd name="connsiteY158" fmla="*/ 5928602 h 6858000"/>
              <a:gd name="connsiteX159" fmla="*/ 6056863 w 6128435"/>
              <a:gd name="connsiteY159" fmla="*/ 6000643 h 6858000"/>
              <a:gd name="connsiteX160" fmla="*/ 6045436 w 6128435"/>
              <a:gd name="connsiteY160" fmla="*/ 6124480 h 6858000"/>
              <a:gd name="connsiteX161" fmla="*/ 6030489 w 6128435"/>
              <a:gd name="connsiteY161" fmla="*/ 6317666 h 6858000"/>
              <a:gd name="connsiteX162" fmla="*/ 6007492 w 6128435"/>
              <a:gd name="connsiteY162" fmla="*/ 6440818 h 6858000"/>
              <a:gd name="connsiteX163" fmla="*/ 6009467 w 6128435"/>
              <a:gd name="connsiteY163" fmla="*/ 6487076 h 6858000"/>
              <a:gd name="connsiteX164" fmla="*/ 5995064 w 6128435"/>
              <a:gd name="connsiteY164" fmla="*/ 6540791 h 6858000"/>
              <a:gd name="connsiteX165" fmla="*/ 5996309 w 6128435"/>
              <a:gd name="connsiteY165" fmla="*/ 6543961 h 6858000"/>
              <a:gd name="connsiteX166" fmla="*/ 5996048 w 6128435"/>
              <a:gd name="connsiteY166" fmla="*/ 6555444 h 6858000"/>
              <a:gd name="connsiteX167" fmla="*/ 6002524 w 6128435"/>
              <a:gd name="connsiteY167" fmla="*/ 6560188 h 6858000"/>
              <a:gd name="connsiteX168" fmla="*/ 6006823 w 6128435"/>
              <a:gd name="connsiteY168" fmla="*/ 6578546 h 6858000"/>
              <a:gd name="connsiteX169" fmla="*/ 6004510 w 6128435"/>
              <a:gd name="connsiteY169" fmla="*/ 6599256 h 6858000"/>
              <a:gd name="connsiteX170" fmla="*/ 5986207 w 6128435"/>
              <a:gd name="connsiteY170" fmla="*/ 6695855 h 6858000"/>
              <a:gd name="connsiteX171" fmla="*/ 5979428 w 6128435"/>
              <a:gd name="connsiteY171" fmla="*/ 6754678 h 6858000"/>
              <a:gd name="connsiteX172" fmla="*/ 5983398 w 6128435"/>
              <a:gd name="connsiteY172" fmla="*/ 6778641 h 6858000"/>
              <a:gd name="connsiteX173" fmla="*/ 5984543 w 6128435"/>
              <a:gd name="connsiteY173" fmla="*/ 6811016 h 6858000"/>
              <a:gd name="connsiteX174" fmla="*/ 5981802 w 6128435"/>
              <a:gd name="connsiteY174" fmla="*/ 6838578 h 6858000"/>
              <a:gd name="connsiteX175" fmla="*/ 5979671 w 6128435"/>
              <a:gd name="connsiteY175" fmla="*/ 6858000 h 6858000"/>
              <a:gd name="connsiteX176" fmla="*/ 0 w 6128435"/>
              <a:gd name="connsiteY176" fmla="*/ 6858000 h 6858000"/>
              <a:gd name="connsiteX177" fmla="*/ 0 w 6128435"/>
              <a:gd name="connsiteY17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98758 w 6128435"/>
              <a:gd name="connsiteY45" fmla="*/ 2375971 h 6858000"/>
              <a:gd name="connsiteX46" fmla="*/ 5271650 w 6128435"/>
              <a:gd name="connsiteY46" fmla="*/ 2440467 h 6858000"/>
              <a:gd name="connsiteX47" fmla="*/ 5271438 w 6128435"/>
              <a:gd name="connsiteY47" fmla="*/ 2447186 h 6858000"/>
              <a:gd name="connsiteX48" fmla="*/ 5271722 w 6128435"/>
              <a:gd name="connsiteY48" fmla="*/ 2447359 h 6858000"/>
              <a:gd name="connsiteX49" fmla="*/ 5272069 w 6128435"/>
              <a:gd name="connsiteY49" fmla="*/ 2454523 h 6858000"/>
              <a:gd name="connsiteX50" fmla="*/ 5271049 w 6128435"/>
              <a:gd name="connsiteY50" fmla="*/ 2459442 h 6858000"/>
              <a:gd name="connsiteX51" fmla="*/ 5307538 w 6128435"/>
              <a:gd name="connsiteY51" fmla="*/ 2514685 h 6858000"/>
              <a:gd name="connsiteX52" fmla="*/ 5337604 w 6128435"/>
              <a:gd name="connsiteY52" fmla="*/ 2597632 h 6858000"/>
              <a:gd name="connsiteX53" fmla="*/ 5407503 w 6128435"/>
              <a:gd name="connsiteY53" fmla="*/ 2786290 h 6858000"/>
              <a:gd name="connsiteX54" fmla="*/ 5407356 w 6128435"/>
              <a:gd name="connsiteY54" fmla="*/ 2787545 h 6858000"/>
              <a:gd name="connsiteX55" fmla="*/ 5411130 w 6128435"/>
              <a:gd name="connsiteY55" fmla="*/ 2788640 h 6858000"/>
              <a:gd name="connsiteX56" fmla="*/ 5416439 w 6128435"/>
              <a:gd name="connsiteY56" fmla="*/ 2805666 h 6858000"/>
              <a:gd name="connsiteX57" fmla="*/ 5416589 w 6128435"/>
              <a:gd name="connsiteY57" fmla="*/ 2810822 h 6858000"/>
              <a:gd name="connsiteX58" fmla="*/ 5418542 w 6128435"/>
              <a:gd name="connsiteY58" fmla="*/ 2817745 h 6858000"/>
              <a:gd name="connsiteX59" fmla="*/ 5418847 w 6128435"/>
              <a:gd name="connsiteY59" fmla="*/ 2817825 h 6858000"/>
              <a:gd name="connsiteX60" fmla="*/ 5423364 w 6128435"/>
              <a:gd name="connsiteY60" fmla="*/ 2858292 h 6858000"/>
              <a:gd name="connsiteX61" fmla="*/ 5479298 w 6128435"/>
              <a:gd name="connsiteY61" fmla="*/ 2947791 h 6858000"/>
              <a:gd name="connsiteX62" fmla="*/ 5481770 w 6128435"/>
              <a:gd name="connsiteY62" fmla="*/ 2951352 h 6858000"/>
              <a:gd name="connsiteX63" fmla="*/ 5481013 w 6128435"/>
              <a:gd name="connsiteY63" fmla="*/ 2973461 h 6858000"/>
              <a:gd name="connsiteX64" fmla="*/ 5482045 w 6128435"/>
              <a:gd name="connsiteY64" fmla="*/ 2984371 h 6858000"/>
              <a:gd name="connsiteX65" fmla="*/ 5479405 w 6128435"/>
              <a:gd name="connsiteY65" fmla="*/ 2988507 h 6858000"/>
              <a:gd name="connsiteX66" fmla="*/ 5482415 w 6128435"/>
              <a:gd name="connsiteY66" fmla="*/ 3004079 h 6858000"/>
              <a:gd name="connsiteX67" fmla="*/ 5483865 w 6128435"/>
              <a:gd name="connsiteY67" fmla="*/ 3005467 h 6858000"/>
              <a:gd name="connsiteX68" fmla="*/ 5482236 w 6128435"/>
              <a:gd name="connsiteY68" fmla="*/ 3019791 h 6858000"/>
              <a:gd name="connsiteX69" fmla="*/ 5475895 w 6128435"/>
              <a:gd name="connsiteY69" fmla="*/ 3033578 h 6858000"/>
              <a:gd name="connsiteX70" fmla="*/ 5477595 w 6128435"/>
              <a:gd name="connsiteY70" fmla="*/ 3250534 h 6858000"/>
              <a:gd name="connsiteX71" fmla="*/ 5532836 w 6128435"/>
              <a:gd name="connsiteY71" fmla="*/ 3353840 h 6858000"/>
              <a:gd name="connsiteX72" fmla="*/ 5561229 w 6128435"/>
              <a:gd name="connsiteY72" fmla="*/ 3395784 h 6858000"/>
              <a:gd name="connsiteX73" fmla="*/ 5589758 w 6128435"/>
              <a:gd name="connsiteY73" fmla="*/ 3506453 h 6858000"/>
              <a:gd name="connsiteX74" fmla="*/ 5596144 w 6128435"/>
              <a:gd name="connsiteY74" fmla="*/ 3534624 h 6858000"/>
              <a:gd name="connsiteX75" fmla="*/ 5597750 w 6128435"/>
              <a:gd name="connsiteY75" fmla="*/ 3534129 h 6858000"/>
              <a:gd name="connsiteX76" fmla="*/ 5599700 w 6128435"/>
              <a:gd name="connsiteY76" fmla="*/ 3547221 h 6858000"/>
              <a:gd name="connsiteX77" fmla="*/ 5615031 w 6128435"/>
              <a:gd name="connsiteY77" fmla="*/ 3557482 h 6858000"/>
              <a:gd name="connsiteX78" fmla="*/ 5618377 w 6128435"/>
              <a:gd name="connsiteY78" fmla="*/ 3588431 h 6858000"/>
              <a:gd name="connsiteX79" fmla="*/ 5612155 w 6128435"/>
              <a:gd name="connsiteY79" fmla="*/ 3589869 h 6858000"/>
              <a:gd name="connsiteX80" fmla="*/ 5620843 w 6128435"/>
              <a:gd name="connsiteY80" fmla="*/ 3606745 h 6858000"/>
              <a:gd name="connsiteX81" fmla="*/ 5655472 w 6128435"/>
              <a:gd name="connsiteY81" fmla="*/ 3678877 h 6858000"/>
              <a:gd name="connsiteX82" fmla="*/ 5680448 w 6128435"/>
              <a:gd name="connsiteY82" fmla="*/ 3717760 h 6858000"/>
              <a:gd name="connsiteX83" fmla="*/ 5683015 w 6128435"/>
              <a:gd name="connsiteY83" fmla="*/ 3762025 h 6858000"/>
              <a:gd name="connsiteX84" fmla="*/ 5696643 w 6128435"/>
              <a:gd name="connsiteY84" fmla="*/ 3773888 h 6858000"/>
              <a:gd name="connsiteX85" fmla="*/ 5699203 w 6128435"/>
              <a:gd name="connsiteY85" fmla="*/ 3775823 h 6858000"/>
              <a:gd name="connsiteX86" fmla="*/ 5704824 w 6128435"/>
              <a:gd name="connsiteY86" fmla="*/ 3785966 h 6858000"/>
              <a:gd name="connsiteX87" fmla="*/ 5712204 w 6128435"/>
              <a:gd name="connsiteY87" fmla="*/ 3785830 h 6858000"/>
              <a:gd name="connsiteX88" fmla="*/ 5724816 w 6128435"/>
              <a:gd name="connsiteY88" fmla="*/ 3798949 h 6858000"/>
              <a:gd name="connsiteX89" fmla="*/ 5733539 w 6128435"/>
              <a:gd name="connsiteY89" fmla="*/ 3818457 h 6858000"/>
              <a:gd name="connsiteX90" fmla="*/ 5768491 w 6128435"/>
              <a:gd name="connsiteY90" fmla="*/ 3914399 h 6858000"/>
              <a:gd name="connsiteX91" fmla="*/ 5793123 w 6128435"/>
              <a:gd name="connsiteY91" fmla="*/ 3969952 h 6858000"/>
              <a:gd name="connsiteX92" fmla="*/ 5808321 w 6128435"/>
              <a:gd name="connsiteY92" fmla="*/ 3988153 h 6858000"/>
              <a:gd name="connsiteX93" fmla="*/ 5825621 w 6128435"/>
              <a:gd name="connsiteY93" fmla="*/ 4015525 h 6858000"/>
              <a:gd name="connsiteX94" fmla="*/ 5860672 w 6128435"/>
              <a:gd name="connsiteY94" fmla="*/ 4061579 h 6858000"/>
              <a:gd name="connsiteX95" fmla="*/ 5872173 w 6128435"/>
              <a:gd name="connsiteY95" fmla="*/ 4088497 h 6858000"/>
              <a:gd name="connsiteX96" fmla="*/ 5883705 w 6128435"/>
              <a:gd name="connsiteY96" fmla="*/ 4101899 h 6858000"/>
              <a:gd name="connsiteX97" fmla="*/ 5885314 w 6128435"/>
              <a:gd name="connsiteY97" fmla="*/ 4108387 h 6858000"/>
              <a:gd name="connsiteX98" fmla="*/ 5894095 w 6128435"/>
              <a:gd name="connsiteY98" fmla="*/ 4128857 h 6858000"/>
              <a:gd name="connsiteX99" fmla="*/ 5898339 w 6128435"/>
              <a:gd name="connsiteY99" fmla="*/ 4140800 h 6858000"/>
              <a:gd name="connsiteX100" fmla="*/ 5899734 w 6128435"/>
              <a:gd name="connsiteY100" fmla="*/ 4145632 h 6858000"/>
              <a:gd name="connsiteX101" fmla="*/ 5897098 w 6128435"/>
              <a:gd name="connsiteY101" fmla="*/ 4157819 h 6858000"/>
              <a:gd name="connsiteX102" fmla="*/ 5903513 w 6128435"/>
              <a:gd name="connsiteY102" fmla="*/ 4187661 h 6858000"/>
              <a:gd name="connsiteX103" fmla="*/ 5917114 w 6128435"/>
              <a:gd name="connsiteY103" fmla="*/ 4213096 h 6858000"/>
              <a:gd name="connsiteX104" fmla="*/ 5921153 w 6128435"/>
              <a:gd name="connsiteY104" fmla="*/ 4236222 h 6858000"/>
              <a:gd name="connsiteX105" fmla="*/ 5924233 w 6128435"/>
              <a:gd name="connsiteY105" fmla="*/ 4242060 h 6858000"/>
              <a:gd name="connsiteX106" fmla="*/ 5928910 w 6128435"/>
              <a:gd name="connsiteY106" fmla="*/ 4300973 h 6858000"/>
              <a:gd name="connsiteX107" fmla="*/ 5939320 w 6128435"/>
              <a:gd name="connsiteY107" fmla="*/ 4340435 h 6858000"/>
              <a:gd name="connsiteX108" fmla="*/ 5946705 w 6128435"/>
              <a:gd name="connsiteY108" fmla="*/ 4428051 h 6858000"/>
              <a:gd name="connsiteX109" fmla="*/ 5949261 w 6128435"/>
              <a:gd name="connsiteY109" fmla="*/ 4449185 h 6858000"/>
              <a:gd name="connsiteX110" fmla="*/ 5957504 w 6128435"/>
              <a:gd name="connsiteY110" fmla="*/ 4465911 h 6858000"/>
              <a:gd name="connsiteX111" fmla="*/ 5964689 w 6128435"/>
              <a:gd name="connsiteY111" fmla="*/ 4468532 h 6858000"/>
              <a:gd name="connsiteX112" fmla="*/ 5967062 w 6128435"/>
              <a:gd name="connsiteY112" fmla="*/ 4479923 h 6858000"/>
              <a:gd name="connsiteX113" fmla="*/ 5968960 w 6128435"/>
              <a:gd name="connsiteY113" fmla="*/ 4482655 h 6858000"/>
              <a:gd name="connsiteX114" fmla="*/ 5978567 w 6128435"/>
              <a:gd name="connsiteY114" fmla="*/ 4498605 h 6858000"/>
              <a:gd name="connsiteX115" fmla="*/ 5980106 w 6128435"/>
              <a:gd name="connsiteY115" fmla="*/ 4585087 h 6858000"/>
              <a:gd name="connsiteX116" fmla="*/ 5998138 w 6128435"/>
              <a:gd name="connsiteY116" fmla="*/ 4697518 h 6858000"/>
              <a:gd name="connsiteX117" fmla="*/ 6013516 w 6128435"/>
              <a:gd name="connsiteY117" fmla="*/ 4786619 h 6858000"/>
              <a:gd name="connsiteX118" fmla="*/ 6025404 w 6128435"/>
              <a:gd name="connsiteY118" fmla="*/ 4858148 h 6858000"/>
              <a:gd name="connsiteX119" fmla="*/ 6007749 w 6128435"/>
              <a:gd name="connsiteY119" fmla="*/ 4964715 h 6858000"/>
              <a:gd name="connsiteX120" fmla="*/ 6005269 w 6128435"/>
              <a:gd name="connsiteY120" fmla="*/ 5150567 h 6858000"/>
              <a:gd name="connsiteX121" fmla="*/ 6001127 w 6128435"/>
              <a:gd name="connsiteY121" fmla="*/ 5164609 h 6858000"/>
              <a:gd name="connsiteX122" fmla="*/ 5996647 w 6128435"/>
              <a:gd name="connsiteY122" fmla="*/ 5185640 h 6858000"/>
              <a:gd name="connsiteX123" fmla="*/ 5998514 w 6128435"/>
              <a:gd name="connsiteY123" fmla="*/ 5189673 h 6858000"/>
              <a:gd name="connsiteX124" fmla="*/ 5995970 w 6128435"/>
              <a:gd name="connsiteY124" fmla="*/ 5221547 h 6858000"/>
              <a:gd name="connsiteX125" fmla="*/ 5997218 w 6128435"/>
              <a:gd name="connsiteY125" fmla="*/ 5222031 h 6858000"/>
              <a:gd name="connsiteX126" fmla="*/ 6002116 w 6128435"/>
              <a:gd name="connsiteY126" fmla="*/ 5231223 h 6858000"/>
              <a:gd name="connsiteX127" fmla="*/ 6008541 w 6128435"/>
              <a:gd name="connsiteY127" fmla="*/ 5248680 h 6858000"/>
              <a:gd name="connsiteX128" fmla="*/ 6039260 w 6128435"/>
              <a:gd name="connsiteY128" fmla="*/ 5289518 h 6858000"/>
              <a:gd name="connsiteX129" fmla="*/ 6036748 w 6128435"/>
              <a:gd name="connsiteY129" fmla="*/ 5322752 h 6858000"/>
              <a:gd name="connsiteX130" fmla="*/ 6036943 w 6128435"/>
              <a:gd name="connsiteY130" fmla="*/ 5329480 h 6858000"/>
              <a:gd name="connsiteX131" fmla="*/ 6037236 w 6128435"/>
              <a:gd name="connsiteY131" fmla="*/ 5329634 h 6858000"/>
              <a:gd name="connsiteX132" fmla="*/ 6038019 w 6128435"/>
              <a:gd name="connsiteY132" fmla="*/ 5336764 h 6858000"/>
              <a:gd name="connsiteX133" fmla="*/ 6037298 w 6128435"/>
              <a:gd name="connsiteY133" fmla="*/ 5341753 h 6858000"/>
              <a:gd name="connsiteX134" fmla="*/ 6037677 w 6128435"/>
              <a:gd name="connsiteY134" fmla="*/ 5354807 h 6858000"/>
              <a:gd name="connsiteX135" fmla="*/ 6039728 w 6128435"/>
              <a:gd name="connsiteY135" fmla="*/ 5359416 h 6858000"/>
              <a:gd name="connsiteX136" fmla="*/ 6043311 w 6128435"/>
              <a:gd name="connsiteY136" fmla="*/ 5361407 h 6858000"/>
              <a:gd name="connsiteX137" fmla="*/ 6042954 w 6128435"/>
              <a:gd name="connsiteY137" fmla="*/ 5362576 h 6858000"/>
              <a:gd name="connsiteX138" fmla="*/ 6053435 w 6128435"/>
              <a:gd name="connsiteY138" fmla="*/ 5387547 h 6858000"/>
              <a:gd name="connsiteX139" fmla="*/ 6065933 w 6128435"/>
              <a:gd name="connsiteY139" fmla="*/ 5443002 h 6858000"/>
              <a:gd name="connsiteX140" fmla="*/ 6068640 w 6128435"/>
              <a:gd name="connsiteY140" fmla="*/ 5474503 h 6858000"/>
              <a:gd name="connsiteX141" fmla="*/ 6080922 w 6128435"/>
              <a:gd name="connsiteY141" fmla="*/ 5561070 h 6858000"/>
              <a:gd name="connsiteX142" fmla="*/ 6096949 w 6128435"/>
              <a:gd name="connsiteY142" fmla="*/ 5648179 h 6858000"/>
              <a:gd name="connsiteX143" fmla="*/ 6125703 w 6128435"/>
              <a:gd name="connsiteY143" fmla="*/ 5692894 h 6858000"/>
              <a:gd name="connsiteX144" fmla="*/ 6126670 w 6128435"/>
              <a:gd name="connsiteY144" fmla="*/ 5697882 h 6858000"/>
              <a:gd name="connsiteX145" fmla="*/ 6124061 w 6128435"/>
              <a:gd name="connsiteY145" fmla="*/ 5710294 h 6858000"/>
              <a:gd name="connsiteX146" fmla="*/ 6122213 w 6128435"/>
              <a:gd name="connsiteY146" fmla="*/ 5714762 h 6858000"/>
              <a:gd name="connsiteX147" fmla="*/ 6121353 w 6128435"/>
              <a:gd name="connsiteY147" fmla="*/ 5721725 h 6858000"/>
              <a:gd name="connsiteX148" fmla="*/ 6121607 w 6128435"/>
              <a:gd name="connsiteY148" fmla="*/ 5721959 h 6858000"/>
              <a:gd name="connsiteX149" fmla="*/ 6120262 w 6128435"/>
              <a:gd name="connsiteY149" fmla="*/ 5728358 h 6858000"/>
              <a:gd name="connsiteX150" fmla="*/ 6110194 w 6128435"/>
              <a:gd name="connsiteY150" fmla="*/ 5758853 h 6858000"/>
              <a:gd name="connsiteX151" fmla="*/ 6127519 w 6128435"/>
              <a:gd name="connsiteY151" fmla="*/ 5865775 h 6858000"/>
              <a:gd name="connsiteX152" fmla="*/ 6128435 w 6128435"/>
              <a:gd name="connsiteY152" fmla="*/ 5870164 h 6858000"/>
              <a:gd name="connsiteX153" fmla="*/ 6119217 w 6128435"/>
              <a:gd name="connsiteY153" fmla="*/ 5888542 h 6858000"/>
              <a:gd name="connsiteX154" fmla="*/ 6115966 w 6128435"/>
              <a:gd name="connsiteY154" fmla="*/ 5898387 h 6858000"/>
              <a:gd name="connsiteX155" fmla="*/ 6111924 w 6128435"/>
              <a:gd name="connsiteY155" fmla="*/ 5900444 h 6858000"/>
              <a:gd name="connsiteX156" fmla="*/ 6108716 w 6128435"/>
              <a:gd name="connsiteY156" fmla="*/ 5915345 h 6858000"/>
              <a:gd name="connsiteX157" fmla="*/ 6109524 w 6128435"/>
              <a:gd name="connsiteY157" fmla="*/ 5917328 h 6858000"/>
              <a:gd name="connsiteX158" fmla="*/ 6102493 w 6128435"/>
              <a:gd name="connsiteY158" fmla="*/ 5928602 h 6858000"/>
              <a:gd name="connsiteX159" fmla="*/ 6056863 w 6128435"/>
              <a:gd name="connsiteY159" fmla="*/ 6000643 h 6858000"/>
              <a:gd name="connsiteX160" fmla="*/ 6045436 w 6128435"/>
              <a:gd name="connsiteY160" fmla="*/ 6124480 h 6858000"/>
              <a:gd name="connsiteX161" fmla="*/ 6030489 w 6128435"/>
              <a:gd name="connsiteY161" fmla="*/ 6317666 h 6858000"/>
              <a:gd name="connsiteX162" fmla="*/ 6007492 w 6128435"/>
              <a:gd name="connsiteY162" fmla="*/ 6440818 h 6858000"/>
              <a:gd name="connsiteX163" fmla="*/ 6009467 w 6128435"/>
              <a:gd name="connsiteY163" fmla="*/ 6487076 h 6858000"/>
              <a:gd name="connsiteX164" fmla="*/ 5995064 w 6128435"/>
              <a:gd name="connsiteY164" fmla="*/ 6540791 h 6858000"/>
              <a:gd name="connsiteX165" fmla="*/ 5996309 w 6128435"/>
              <a:gd name="connsiteY165" fmla="*/ 6543961 h 6858000"/>
              <a:gd name="connsiteX166" fmla="*/ 5996048 w 6128435"/>
              <a:gd name="connsiteY166" fmla="*/ 6555444 h 6858000"/>
              <a:gd name="connsiteX167" fmla="*/ 6002524 w 6128435"/>
              <a:gd name="connsiteY167" fmla="*/ 6560188 h 6858000"/>
              <a:gd name="connsiteX168" fmla="*/ 6006823 w 6128435"/>
              <a:gd name="connsiteY168" fmla="*/ 6578546 h 6858000"/>
              <a:gd name="connsiteX169" fmla="*/ 6004510 w 6128435"/>
              <a:gd name="connsiteY169" fmla="*/ 6599256 h 6858000"/>
              <a:gd name="connsiteX170" fmla="*/ 5986207 w 6128435"/>
              <a:gd name="connsiteY170" fmla="*/ 6695855 h 6858000"/>
              <a:gd name="connsiteX171" fmla="*/ 5979428 w 6128435"/>
              <a:gd name="connsiteY171" fmla="*/ 6754678 h 6858000"/>
              <a:gd name="connsiteX172" fmla="*/ 5983398 w 6128435"/>
              <a:gd name="connsiteY172" fmla="*/ 6778641 h 6858000"/>
              <a:gd name="connsiteX173" fmla="*/ 5984543 w 6128435"/>
              <a:gd name="connsiteY173" fmla="*/ 6811016 h 6858000"/>
              <a:gd name="connsiteX174" fmla="*/ 5981802 w 6128435"/>
              <a:gd name="connsiteY174" fmla="*/ 6838578 h 6858000"/>
              <a:gd name="connsiteX175" fmla="*/ 5979671 w 6128435"/>
              <a:gd name="connsiteY175" fmla="*/ 6858000 h 6858000"/>
              <a:gd name="connsiteX176" fmla="*/ 0 w 6128435"/>
              <a:gd name="connsiteY176" fmla="*/ 6858000 h 6858000"/>
              <a:gd name="connsiteX177" fmla="*/ 0 w 6128435"/>
              <a:gd name="connsiteY17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8758 w 6128435"/>
              <a:gd name="connsiteY44" fmla="*/ 2375971 h 6858000"/>
              <a:gd name="connsiteX45" fmla="*/ 5271650 w 6128435"/>
              <a:gd name="connsiteY45" fmla="*/ 2440467 h 6858000"/>
              <a:gd name="connsiteX46" fmla="*/ 5271438 w 6128435"/>
              <a:gd name="connsiteY46" fmla="*/ 2447186 h 6858000"/>
              <a:gd name="connsiteX47" fmla="*/ 5271722 w 6128435"/>
              <a:gd name="connsiteY47" fmla="*/ 2447359 h 6858000"/>
              <a:gd name="connsiteX48" fmla="*/ 5272069 w 6128435"/>
              <a:gd name="connsiteY48" fmla="*/ 2454523 h 6858000"/>
              <a:gd name="connsiteX49" fmla="*/ 5271049 w 6128435"/>
              <a:gd name="connsiteY49" fmla="*/ 2459442 h 6858000"/>
              <a:gd name="connsiteX50" fmla="*/ 5307538 w 6128435"/>
              <a:gd name="connsiteY50" fmla="*/ 2514685 h 6858000"/>
              <a:gd name="connsiteX51" fmla="*/ 5337604 w 6128435"/>
              <a:gd name="connsiteY51" fmla="*/ 2597632 h 6858000"/>
              <a:gd name="connsiteX52" fmla="*/ 5407503 w 6128435"/>
              <a:gd name="connsiteY52" fmla="*/ 2786290 h 6858000"/>
              <a:gd name="connsiteX53" fmla="*/ 5407356 w 6128435"/>
              <a:gd name="connsiteY53" fmla="*/ 2787545 h 6858000"/>
              <a:gd name="connsiteX54" fmla="*/ 5411130 w 6128435"/>
              <a:gd name="connsiteY54" fmla="*/ 2788640 h 6858000"/>
              <a:gd name="connsiteX55" fmla="*/ 5416439 w 6128435"/>
              <a:gd name="connsiteY55" fmla="*/ 2805666 h 6858000"/>
              <a:gd name="connsiteX56" fmla="*/ 5416589 w 6128435"/>
              <a:gd name="connsiteY56" fmla="*/ 2810822 h 6858000"/>
              <a:gd name="connsiteX57" fmla="*/ 5418542 w 6128435"/>
              <a:gd name="connsiteY57" fmla="*/ 2817745 h 6858000"/>
              <a:gd name="connsiteX58" fmla="*/ 5418847 w 6128435"/>
              <a:gd name="connsiteY58" fmla="*/ 2817825 h 6858000"/>
              <a:gd name="connsiteX59" fmla="*/ 5423364 w 6128435"/>
              <a:gd name="connsiteY59" fmla="*/ 2858292 h 6858000"/>
              <a:gd name="connsiteX60" fmla="*/ 5479298 w 6128435"/>
              <a:gd name="connsiteY60" fmla="*/ 2947791 h 6858000"/>
              <a:gd name="connsiteX61" fmla="*/ 5481770 w 6128435"/>
              <a:gd name="connsiteY61" fmla="*/ 2951352 h 6858000"/>
              <a:gd name="connsiteX62" fmla="*/ 5481013 w 6128435"/>
              <a:gd name="connsiteY62" fmla="*/ 2973461 h 6858000"/>
              <a:gd name="connsiteX63" fmla="*/ 5482045 w 6128435"/>
              <a:gd name="connsiteY63" fmla="*/ 2984371 h 6858000"/>
              <a:gd name="connsiteX64" fmla="*/ 5479405 w 6128435"/>
              <a:gd name="connsiteY64" fmla="*/ 2988507 h 6858000"/>
              <a:gd name="connsiteX65" fmla="*/ 5482415 w 6128435"/>
              <a:gd name="connsiteY65" fmla="*/ 3004079 h 6858000"/>
              <a:gd name="connsiteX66" fmla="*/ 5483865 w 6128435"/>
              <a:gd name="connsiteY66" fmla="*/ 3005467 h 6858000"/>
              <a:gd name="connsiteX67" fmla="*/ 5482236 w 6128435"/>
              <a:gd name="connsiteY67" fmla="*/ 3019791 h 6858000"/>
              <a:gd name="connsiteX68" fmla="*/ 5475895 w 6128435"/>
              <a:gd name="connsiteY68" fmla="*/ 3033578 h 6858000"/>
              <a:gd name="connsiteX69" fmla="*/ 5477595 w 6128435"/>
              <a:gd name="connsiteY69" fmla="*/ 3250534 h 6858000"/>
              <a:gd name="connsiteX70" fmla="*/ 5532836 w 6128435"/>
              <a:gd name="connsiteY70" fmla="*/ 3353840 h 6858000"/>
              <a:gd name="connsiteX71" fmla="*/ 5561229 w 6128435"/>
              <a:gd name="connsiteY71" fmla="*/ 3395784 h 6858000"/>
              <a:gd name="connsiteX72" fmla="*/ 5589758 w 6128435"/>
              <a:gd name="connsiteY72" fmla="*/ 3506453 h 6858000"/>
              <a:gd name="connsiteX73" fmla="*/ 5596144 w 6128435"/>
              <a:gd name="connsiteY73" fmla="*/ 3534624 h 6858000"/>
              <a:gd name="connsiteX74" fmla="*/ 5597750 w 6128435"/>
              <a:gd name="connsiteY74" fmla="*/ 3534129 h 6858000"/>
              <a:gd name="connsiteX75" fmla="*/ 5599700 w 6128435"/>
              <a:gd name="connsiteY75" fmla="*/ 3547221 h 6858000"/>
              <a:gd name="connsiteX76" fmla="*/ 5615031 w 6128435"/>
              <a:gd name="connsiteY76" fmla="*/ 3557482 h 6858000"/>
              <a:gd name="connsiteX77" fmla="*/ 5618377 w 6128435"/>
              <a:gd name="connsiteY77" fmla="*/ 3588431 h 6858000"/>
              <a:gd name="connsiteX78" fmla="*/ 5612155 w 6128435"/>
              <a:gd name="connsiteY78" fmla="*/ 3589869 h 6858000"/>
              <a:gd name="connsiteX79" fmla="*/ 5620843 w 6128435"/>
              <a:gd name="connsiteY79" fmla="*/ 3606745 h 6858000"/>
              <a:gd name="connsiteX80" fmla="*/ 5655472 w 6128435"/>
              <a:gd name="connsiteY80" fmla="*/ 3678877 h 6858000"/>
              <a:gd name="connsiteX81" fmla="*/ 5680448 w 6128435"/>
              <a:gd name="connsiteY81" fmla="*/ 3717760 h 6858000"/>
              <a:gd name="connsiteX82" fmla="*/ 5683015 w 6128435"/>
              <a:gd name="connsiteY82" fmla="*/ 3762025 h 6858000"/>
              <a:gd name="connsiteX83" fmla="*/ 5696643 w 6128435"/>
              <a:gd name="connsiteY83" fmla="*/ 3773888 h 6858000"/>
              <a:gd name="connsiteX84" fmla="*/ 5699203 w 6128435"/>
              <a:gd name="connsiteY84" fmla="*/ 3775823 h 6858000"/>
              <a:gd name="connsiteX85" fmla="*/ 5704824 w 6128435"/>
              <a:gd name="connsiteY85" fmla="*/ 3785966 h 6858000"/>
              <a:gd name="connsiteX86" fmla="*/ 5712204 w 6128435"/>
              <a:gd name="connsiteY86" fmla="*/ 3785830 h 6858000"/>
              <a:gd name="connsiteX87" fmla="*/ 5724816 w 6128435"/>
              <a:gd name="connsiteY87" fmla="*/ 3798949 h 6858000"/>
              <a:gd name="connsiteX88" fmla="*/ 5733539 w 6128435"/>
              <a:gd name="connsiteY88" fmla="*/ 3818457 h 6858000"/>
              <a:gd name="connsiteX89" fmla="*/ 5768491 w 6128435"/>
              <a:gd name="connsiteY89" fmla="*/ 3914399 h 6858000"/>
              <a:gd name="connsiteX90" fmla="*/ 5793123 w 6128435"/>
              <a:gd name="connsiteY90" fmla="*/ 3969952 h 6858000"/>
              <a:gd name="connsiteX91" fmla="*/ 5808321 w 6128435"/>
              <a:gd name="connsiteY91" fmla="*/ 3988153 h 6858000"/>
              <a:gd name="connsiteX92" fmla="*/ 5825621 w 6128435"/>
              <a:gd name="connsiteY92" fmla="*/ 4015525 h 6858000"/>
              <a:gd name="connsiteX93" fmla="*/ 5860672 w 6128435"/>
              <a:gd name="connsiteY93" fmla="*/ 4061579 h 6858000"/>
              <a:gd name="connsiteX94" fmla="*/ 5872173 w 6128435"/>
              <a:gd name="connsiteY94" fmla="*/ 4088497 h 6858000"/>
              <a:gd name="connsiteX95" fmla="*/ 5883705 w 6128435"/>
              <a:gd name="connsiteY95" fmla="*/ 4101899 h 6858000"/>
              <a:gd name="connsiteX96" fmla="*/ 5885314 w 6128435"/>
              <a:gd name="connsiteY96" fmla="*/ 4108387 h 6858000"/>
              <a:gd name="connsiteX97" fmla="*/ 5894095 w 6128435"/>
              <a:gd name="connsiteY97" fmla="*/ 4128857 h 6858000"/>
              <a:gd name="connsiteX98" fmla="*/ 5898339 w 6128435"/>
              <a:gd name="connsiteY98" fmla="*/ 4140800 h 6858000"/>
              <a:gd name="connsiteX99" fmla="*/ 5899734 w 6128435"/>
              <a:gd name="connsiteY99" fmla="*/ 4145632 h 6858000"/>
              <a:gd name="connsiteX100" fmla="*/ 5897098 w 6128435"/>
              <a:gd name="connsiteY100" fmla="*/ 4157819 h 6858000"/>
              <a:gd name="connsiteX101" fmla="*/ 5903513 w 6128435"/>
              <a:gd name="connsiteY101" fmla="*/ 4187661 h 6858000"/>
              <a:gd name="connsiteX102" fmla="*/ 5917114 w 6128435"/>
              <a:gd name="connsiteY102" fmla="*/ 4213096 h 6858000"/>
              <a:gd name="connsiteX103" fmla="*/ 5921153 w 6128435"/>
              <a:gd name="connsiteY103" fmla="*/ 4236222 h 6858000"/>
              <a:gd name="connsiteX104" fmla="*/ 5924233 w 6128435"/>
              <a:gd name="connsiteY104" fmla="*/ 4242060 h 6858000"/>
              <a:gd name="connsiteX105" fmla="*/ 5928910 w 6128435"/>
              <a:gd name="connsiteY105" fmla="*/ 4300973 h 6858000"/>
              <a:gd name="connsiteX106" fmla="*/ 5939320 w 6128435"/>
              <a:gd name="connsiteY106" fmla="*/ 4340435 h 6858000"/>
              <a:gd name="connsiteX107" fmla="*/ 5946705 w 6128435"/>
              <a:gd name="connsiteY107" fmla="*/ 4428051 h 6858000"/>
              <a:gd name="connsiteX108" fmla="*/ 5949261 w 6128435"/>
              <a:gd name="connsiteY108" fmla="*/ 4449185 h 6858000"/>
              <a:gd name="connsiteX109" fmla="*/ 5957504 w 6128435"/>
              <a:gd name="connsiteY109" fmla="*/ 4465911 h 6858000"/>
              <a:gd name="connsiteX110" fmla="*/ 5964689 w 6128435"/>
              <a:gd name="connsiteY110" fmla="*/ 4468532 h 6858000"/>
              <a:gd name="connsiteX111" fmla="*/ 5967062 w 6128435"/>
              <a:gd name="connsiteY111" fmla="*/ 4479923 h 6858000"/>
              <a:gd name="connsiteX112" fmla="*/ 5968960 w 6128435"/>
              <a:gd name="connsiteY112" fmla="*/ 4482655 h 6858000"/>
              <a:gd name="connsiteX113" fmla="*/ 5978567 w 6128435"/>
              <a:gd name="connsiteY113" fmla="*/ 4498605 h 6858000"/>
              <a:gd name="connsiteX114" fmla="*/ 5980106 w 6128435"/>
              <a:gd name="connsiteY114" fmla="*/ 4585087 h 6858000"/>
              <a:gd name="connsiteX115" fmla="*/ 5998138 w 6128435"/>
              <a:gd name="connsiteY115" fmla="*/ 4697518 h 6858000"/>
              <a:gd name="connsiteX116" fmla="*/ 6013516 w 6128435"/>
              <a:gd name="connsiteY116" fmla="*/ 4786619 h 6858000"/>
              <a:gd name="connsiteX117" fmla="*/ 6025404 w 6128435"/>
              <a:gd name="connsiteY117" fmla="*/ 4858148 h 6858000"/>
              <a:gd name="connsiteX118" fmla="*/ 6007749 w 6128435"/>
              <a:gd name="connsiteY118" fmla="*/ 4964715 h 6858000"/>
              <a:gd name="connsiteX119" fmla="*/ 6005269 w 6128435"/>
              <a:gd name="connsiteY119" fmla="*/ 5150567 h 6858000"/>
              <a:gd name="connsiteX120" fmla="*/ 6001127 w 6128435"/>
              <a:gd name="connsiteY120" fmla="*/ 5164609 h 6858000"/>
              <a:gd name="connsiteX121" fmla="*/ 5996647 w 6128435"/>
              <a:gd name="connsiteY121" fmla="*/ 5185640 h 6858000"/>
              <a:gd name="connsiteX122" fmla="*/ 5998514 w 6128435"/>
              <a:gd name="connsiteY122" fmla="*/ 5189673 h 6858000"/>
              <a:gd name="connsiteX123" fmla="*/ 5995970 w 6128435"/>
              <a:gd name="connsiteY123" fmla="*/ 5221547 h 6858000"/>
              <a:gd name="connsiteX124" fmla="*/ 5997218 w 6128435"/>
              <a:gd name="connsiteY124" fmla="*/ 5222031 h 6858000"/>
              <a:gd name="connsiteX125" fmla="*/ 6002116 w 6128435"/>
              <a:gd name="connsiteY125" fmla="*/ 5231223 h 6858000"/>
              <a:gd name="connsiteX126" fmla="*/ 6008541 w 6128435"/>
              <a:gd name="connsiteY126" fmla="*/ 5248680 h 6858000"/>
              <a:gd name="connsiteX127" fmla="*/ 6039260 w 6128435"/>
              <a:gd name="connsiteY127" fmla="*/ 5289518 h 6858000"/>
              <a:gd name="connsiteX128" fmla="*/ 6036748 w 6128435"/>
              <a:gd name="connsiteY128" fmla="*/ 5322752 h 6858000"/>
              <a:gd name="connsiteX129" fmla="*/ 6036943 w 6128435"/>
              <a:gd name="connsiteY129" fmla="*/ 5329480 h 6858000"/>
              <a:gd name="connsiteX130" fmla="*/ 6037236 w 6128435"/>
              <a:gd name="connsiteY130" fmla="*/ 5329634 h 6858000"/>
              <a:gd name="connsiteX131" fmla="*/ 6038019 w 6128435"/>
              <a:gd name="connsiteY131" fmla="*/ 5336764 h 6858000"/>
              <a:gd name="connsiteX132" fmla="*/ 6037298 w 6128435"/>
              <a:gd name="connsiteY132" fmla="*/ 5341753 h 6858000"/>
              <a:gd name="connsiteX133" fmla="*/ 6037677 w 6128435"/>
              <a:gd name="connsiteY133" fmla="*/ 5354807 h 6858000"/>
              <a:gd name="connsiteX134" fmla="*/ 6039728 w 6128435"/>
              <a:gd name="connsiteY134" fmla="*/ 5359416 h 6858000"/>
              <a:gd name="connsiteX135" fmla="*/ 6043311 w 6128435"/>
              <a:gd name="connsiteY135" fmla="*/ 5361407 h 6858000"/>
              <a:gd name="connsiteX136" fmla="*/ 6042954 w 6128435"/>
              <a:gd name="connsiteY136" fmla="*/ 5362576 h 6858000"/>
              <a:gd name="connsiteX137" fmla="*/ 6053435 w 6128435"/>
              <a:gd name="connsiteY137" fmla="*/ 5387547 h 6858000"/>
              <a:gd name="connsiteX138" fmla="*/ 6065933 w 6128435"/>
              <a:gd name="connsiteY138" fmla="*/ 5443002 h 6858000"/>
              <a:gd name="connsiteX139" fmla="*/ 6068640 w 6128435"/>
              <a:gd name="connsiteY139" fmla="*/ 5474503 h 6858000"/>
              <a:gd name="connsiteX140" fmla="*/ 6080922 w 6128435"/>
              <a:gd name="connsiteY140" fmla="*/ 5561070 h 6858000"/>
              <a:gd name="connsiteX141" fmla="*/ 6096949 w 6128435"/>
              <a:gd name="connsiteY141" fmla="*/ 5648179 h 6858000"/>
              <a:gd name="connsiteX142" fmla="*/ 6125703 w 6128435"/>
              <a:gd name="connsiteY142" fmla="*/ 5692894 h 6858000"/>
              <a:gd name="connsiteX143" fmla="*/ 6126670 w 6128435"/>
              <a:gd name="connsiteY143" fmla="*/ 5697882 h 6858000"/>
              <a:gd name="connsiteX144" fmla="*/ 6124061 w 6128435"/>
              <a:gd name="connsiteY144" fmla="*/ 5710294 h 6858000"/>
              <a:gd name="connsiteX145" fmla="*/ 6122213 w 6128435"/>
              <a:gd name="connsiteY145" fmla="*/ 5714762 h 6858000"/>
              <a:gd name="connsiteX146" fmla="*/ 6121353 w 6128435"/>
              <a:gd name="connsiteY146" fmla="*/ 5721725 h 6858000"/>
              <a:gd name="connsiteX147" fmla="*/ 6121607 w 6128435"/>
              <a:gd name="connsiteY147" fmla="*/ 5721959 h 6858000"/>
              <a:gd name="connsiteX148" fmla="*/ 6120262 w 6128435"/>
              <a:gd name="connsiteY148" fmla="*/ 5728358 h 6858000"/>
              <a:gd name="connsiteX149" fmla="*/ 6110194 w 6128435"/>
              <a:gd name="connsiteY149" fmla="*/ 5758853 h 6858000"/>
              <a:gd name="connsiteX150" fmla="*/ 6127519 w 6128435"/>
              <a:gd name="connsiteY150" fmla="*/ 5865775 h 6858000"/>
              <a:gd name="connsiteX151" fmla="*/ 6128435 w 6128435"/>
              <a:gd name="connsiteY151" fmla="*/ 5870164 h 6858000"/>
              <a:gd name="connsiteX152" fmla="*/ 6119217 w 6128435"/>
              <a:gd name="connsiteY152" fmla="*/ 5888542 h 6858000"/>
              <a:gd name="connsiteX153" fmla="*/ 6115966 w 6128435"/>
              <a:gd name="connsiteY153" fmla="*/ 5898387 h 6858000"/>
              <a:gd name="connsiteX154" fmla="*/ 6111924 w 6128435"/>
              <a:gd name="connsiteY154" fmla="*/ 5900444 h 6858000"/>
              <a:gd name="connsiteX155" fmla="*/ 6108716 w 6128435"/>
              <a:gd name="connsiteY155" fmla="*/ 5915345 h 6858000"/>
              <a:gd name="connsiteX156" fmla="*/ 6109524 w 6128435"/>
              <a:gd name="connsiteY156" fmla="*/ 5917328 h 6858000"/>
              <a:gd name="connsiteX157" fmla="*/ 6102493 w 6128435"/>
              <a:gd name="connsiteY157" fmla="*/ 5928602 h 6858000"/>
              <a:gd name="connsiteX158" fmla="*/ 6056863 w 6128435"/>
              <a:gd name="connsiteY158" fmla="*/ 6000643 h 6858000"/>
              <a:gd name="connsiteX159" fmla="*/ 6045436 w 6128435"/>
              <a:gd name="connsiteY159" fmla="*/ 6124480 h 6858000"/>
              <a:gd name="connsiteX160" fmla="*/ 6030489 w 6128435"/>
              <a:gd name="connsiteY160" fmla="*/ 6317666 h 6858000"/>
              <a:gd name="connsiteX161" fmla="*/ 6007492 w 6128435"/>
              <a:gd name="connsiteY161" fmla="*/ 6440818 h 6858000"/>
              <a:gd name="connsiteX162" fmla="*/ 6009467 w 6128435"/>
              <a:gd name="connsiteY162" fmla="*/ 6487076 h 6858000"/>
              <a:gd name="connsiteX163" fmla="*/ 5995064 w 6128435"/>
              <a:gd name="connsiteY163" fmla="*/ 6540791 h 6858000"/>
              <a:gd name="connsiteX164" fmla="*/ 5996309 w 6128435"/>
              <a:gd name="connsiteY164" fmla="*/ 6543961 h 6858000"/>
              <a:gd name="connsiteX165" fmla="*/ 5996048 w 6128435"/>
              <a:gd name="connsiteY165" fmla="*/ 6555444 h 6858000"/>
              <a:gd name="connsiteX166" fmla="*/ 6002524 w 6128435"/>
              <a:gd name="connsiteY166" fmla="*/ 6560188 h 6858000"/>
              <a:gd name="connsiteX167" fmla="*/ 6006823 w 6128435"/>
              <a:gd name="connsiteY167" fmla="*/ 6578546 h 6858000"/>
              <a:gd name="connsiteX168" fmla="*/ 6004510 w 6128435"/>
              <a:gd name="connsiteY168" fmla="*/ 6599256 h 6858000"/>
              <a:gd name="connsiteX169" fmla="*/ 5986207 w 6128435"/>
              <a:gd name="connsiteY169" fmla="*/ 6695855 h 6858000"/>
              <a:gd name="connsiteX170" fmla="*/ 5979428 w 6128435"/>
              <a:gd name="connsiteY170" fmla="*/ 6754678 h 6858000"/>
              <a:gd name="connsiteX171" fmla="*/ 5983398 w 6128435"/>
              <a:gd name="connsiteY171" fmla="*/ 6778641 h 6858000"/>
              <a:gd name="connsiteX172" fmla="*/ 5984543 w 6128435"/>
              <a:gd name="connsiteY172" fmla="*/ 6811016 h 6858000"/>
              <a:gd name="connsiteX173" fmla="*/ 5981802 w 6128435"/>
              <a:gd name="connsiteY173" fmla="*/ 6838578 h 6858000"/>
              <a:gd name="connsiteX174" fmla="*/ 5979671 w 6128435"/>
              <a:gd name="connsiteY174" fmla="*/ 6858000 h 6858000"/>
              <a:gd name="connsiteX175" fmla="*/ 0 w 6128435"/>
              <a:gd name="connsiteY175" fmla="*/ 6858000 h 6858000"/>
              <a:gd name="connsiteX176" fmla="*/ 0 w 6128435"/>
              <a:gd name="connsiteY17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271722 w 6128435"/>
              <a:gd name="connsiteY46" fmla="*/ 2447359 h 6858000"/>
              <a:gd name="connsiteX47" fmla="*/ 5272069 w 6128435"/>
              <a:gd name="connsiteY47" fmla="*/ 2454523 h 6858000"/>
              <a:gd name="connsiteX48" fmla="*/ 5271049 w 6128435"/>
              <a:gd name="connsiteY48" fmla="*/ 2459442 h 6858000"/>
              <a:gd name="connsiteX49" fmla="*/ 5307538 w 6128435"/>
              <a:gd name="connsiteY49" fmla="*/ 2514685 h 6858000"/>
              <a:gd name="connsiteX50" fmla="*/ 5337604 w 6128435"/>
              <a:gd name="connsiteY50" fmla="*/ 2597632 h 6858000"/>
              <a:gd name="connsiteX51" fmla="*/ 5407503 w 6128435"/>
              <a:gd name="connsiteY51" fmla="*/ 2786290 h 6858000"/>
              <a:gd name="connsiteX52" fmla="*/ 5407356 w 6128435"/>
              <a:gd name="connsiteY52" fmla="*/ 2787545 h 6858000"/>
              <a:gd name="connsiteX53" fmla="*/ 5411130 w 6128435"/>
              <a:gd name="connsiteY53" fmla="*/ 2788640 h 6858000"/>
              <a:gd name="connsiteX54" fmla="*/ 5416439 w 6128435"/>
              <a:gd name="connsiteY54" fmla="*/ 2805666 h 6858000"/>
              <a:gd name="connsiteX55" fmla="*/ 5416589 w 6128435"/>
              <a:gd name="connsiteY55" fmla="*/ 2810822 h 6858000"/>
              <a:gd name="connsiteX56" fmla="*/ 5418542 w 6128435"/>
              <a:gd name="connsiteY56" fmla="*/ 2817745 h 6858000"/>
              <a:gd name="connsiteX57" fmla="*/ 5418847 w 6128435"/>
              <a:gd name="connsiteY57" fmla="*/ 2817825 h 6858000"/>
              <a:gd name="connsiteX58" fmla="*/ 5423364 w 6128435"/>
              <a:gd name="connsiteY58" fmla="*/ 2858292 h 6858000"/>
              <a:gd name="connsiteX59" fmla="*/ 5479298 w 6128435"/>
              <a:gd name="connsiteY59" fmla="*/ 2947791 h 6858000"/>
              <a:gd name="connsiteX60" fmla="*/ 5481770 w 6128435"/>
              <a:gd name="connsiteY60" fmla="*/ 2951352 h 6858000"/>
              <a:gd name="connsiteX61" fmla="*/ 5481013 w 6128435"/>
              <a:gd name="connsiteY61" fmla="*/ 2973461 h 6858000"/>
              <a:gd name="connsiteX62" fmla="*/ 5482045 w 6128435"/>
              <a:gd name="connsiteY62" fmla="*/ 2984371 h 6858000"/>
              <a:gd name="connsiteX63" fmla="*/ 5479405 w 6128435"/>
              <a:gd name="connsiteY63" fmla="*/ 2988507 h 6858000"/>
              <a:gd name="connsiteX64" fmla="*/ 5482415 w 6128435"/>
              <a:gd name="connsiteY64" fmla="*/ 3004079 h 6858000"/>
              <a:gd name="connsiteX65" fmla="*/ 5483865 w 6128435"/>
              <a:gd name="connsiteY65" fmla="*/ 3005467 h 6858000"/>
              <a:gd name="connsiteX66" fmla="*/ 5482236 w 6128435"/>
              <a:gd name="connsiteY66" fmla="*/ 3019791 h 6858000"/>
              <a:gd name="connsiteX67" fmla="*/ 5475895 w 6128435"/>
              <a:gd name="connsiteY67" fmla="*/ 3033578 h 6858000"/>
              <a:gd name="connsiteX68" fmla="*/ 5477595 w 6128435"/>
              <a:gd name="connsiteY68" fmla="*/ 3250534 h 6858000"/>
              <a:gd name="connsiteX69" fmla="*/ 5532836 w 6128435"/>
              <a:gd name="connsiteY69" fmla="*/ 3353840 h 6858000"/>
              <a:gd name="connsiteX70" fmla="*/ 5561229 w 6128435"/>
              <a:gd name="connsiteY70" fmla="*/ 3395784 h 6858000"/>
              <a:gd name="connsiteX71" fmla="*/ 5589758 w 6128435"/>
              <a:gd name="connsiteY71" fmla="*/ 3506453 h 6858000"/>
              <a:gd name="connsiteX72" fmla="*/ 5596144 w 6128435"/>
              <a:gd name="connsiteY72" fmla="*/ 3534624 h 6858000"/>
              <a:gd name="connsiteX73" fmla="*/ 5597750 w 6128435"/>
              <a:gd name="connsiteY73" fmla="*/ 3534129 h 6858000"/>
              <a:gd name="connsiteX74" fmla="*/ 5599700 w 6128435"/>
              <a:gd name="connsiteY74" fmla="*/ 3547221 h 6858000"/>
              <a:gd name="connsiteX75" fmla="*/ 5615031 w 6128435"/>
              <a:gd name="connsiteY75" fmla="*/ 3557482 h 6858000"/>
              <a:gd name="connsiteX76" fmla="*/ 5618377 w 6128435"/>
              <a:gd name="connsiteY76" fmla="*/ 3588431 h 6858000"/>
              <a:gd name="connsiteX77" fmla="*/ 5612155 w 6128435"/>
              <a:gd name="connsiteY77" fmla="*/ 3589869 h 6858000"/>
              <a:gd name="connsiteX78" fmla="*/ 5620843 w 6128435"/>
              <a:gd name="connsiteY78" fmla="*/ 3606745 h 6858000"/>
              <a:gd name="connsiteX79" fmla="*/ 5655472 w 6128435"/>
              <a:gd name="connsiteY79" fmla="*/ 3678877 h 6858000"/>
              <a:gd name="connsiteX80" fmla="*/ 5680448 w 6128435"/>
              <a:gd name="connsiteY80" fmla="*/ 3717760 h 6858000"/>
              <a:gd name="connsiteX81" fmla="*/ 5683015 w 6128435"/>
              <a:gd name="connsiteY81" fmla="*/ 3762025 h 6858000"/>
              <a:gd name="connsiteX82" fmla="*/ 5696643 w 6128435"/>
              <a:gd name="connsiteY82" fmla="*/ 3773888 h 6858000"/>
              <a:gd name="connsiteX83" fmla="*/ 5699203 w 6128435"/>
              <a:gd name="connsiteY83" fmla="*/ 3775823 h 6858000"/>
              <a:gd name="connsiteX84" fmla="*/ 5704824 w 6128435"/>
              <a:gd name="connsiteY84" fmla="*/ 3785966 h 6858000"/>
              <a:gd name="connsiteX85" fmla="*/ 5712204 w 6128435"/>
              <a:gd name="connsiteY85" fmla="*/ 3785830 h 6858000"/>
              <a:gd name="connsiteX86" fmla="*/ 5724816 w 6128435"/>
              <a:gd name="connsiteY86" fmla="*/ 3798949 h 6858000"/>
              <a:gd name="connsiteX87" fmla="*/ 5733539 w 6128435"/>
              <a:gd name="connsiteY87" fmla="*/ 3818457 h 6858000"/>
              <a:gd name="connsiteX88" fmla="*/ 5768491 w 6128435"/>
              <a:gd name="connsiteY88" fmla="*/ 3914399 h 6858000"/>
              <a:gd name="connsiteX89" fmla="*/ 5793123 w 6128435"/>
              <a:gd name="connsiteY89" fmla="*/ 3969952 h 6858000"/>
              <a:gd name="connsiteX90" fmla="*/ 5808321 w 6128435"/>
              <a:gd name="connsiteY90" fmla="*/ 3988153 h 6858000"/>
              <a:gd name="connsiteX91" fmla="*/ 5825621 w 6128435"/>
              <a:gd name="connsiteY91" fmla="*/ 4015525 h 6858000"/>
              <a:gd name="connsiteX92" fmla="*/ 5860672 w 6128435"/>
              <a:gd name="connsiteY92" fmla="*/ 4061579 h 6858000"/>
              <a:gd name="connsiteX93" fmla="*/ 5872173 w 6128435"/>
              <a:gd name="connsiteY93" fmla="*/ 4088497 h 6858000"/>
              <a:gd name="connsiteX94" fmla="*/ 5883705 w 6128435"/>
              <a:gd name="connsiteY94" fmla="*/ 4101899 h 6858000"/>
              <a:gd name="connsiteX95" fmla="*/ 5885314 w 6128435"/>
              <a:gd name="connsiteY95" fmla="*/ 4108387 h 6858000"/>
              <a:gd name="connsiteX96" fmla="*/ 5894095 w 6128435"/>
              <a:gd name="connsiteY96" fmla="*/ 4128857 h 6858000"/>
              <a:gd name="connsiteX97" fmla="*/ 5898339 w 6128435"/>
              <a:gd name="connsiteY97" fmla="*/ 4140800 h 6858000"/>
              <a:gd name="connsiteX98" fmla="*/ 5899734 w 6128435"/>
              <a:gd name="connsiteY98" fmla="*/ 4145632 h 6858000"/>
              <a:gd name="connsiteX99" fmla="*/ 5897098 w 6128435"/>
              <a:gd name="connsiteY99" fmla="*/ 4157819 h 6858000"/>
              <a:gd name="connsiteX100" fmla="*/ 5903513 w 6128435"/>
              <a:gd name="connsiteY100" fmla="*/ 4187661 h 6858000"/>
              <a:gd name="connsiteX101" fmla="*/ 5917114 w 6128435"/>
              <a:gd name="connsiteY101" fmla="*/ 4213096 h 6858000"/>
              <a:gd name="connsiteX102" fmla="*/ 5921153 w 6128435"/>
              <a:gd name="connsiteY102" fmla="*/ 4236222 h 6858000"/>
              <a:gd name="connsiteX103" fmla="*/ 5924233 w 6128435"/>
              <a:gd name="connsiteY103" fmla="*/ 4242060 h 6858000"/>
              <a:gd name="connsiteX104" fmla="*/ 5928910 w 6128435"/>
              <a:gd name="connsiteY104" fmla="*/ 4300973 h 6858000"/>
              <a:gd name="connsiteX105" fmla="*/ 5939320 w 6128435"/>
              <a:gd name="connsiteY105" fmla="*/ 4340435 h 6858000"/>
              <a:gd name="connsiteX106" fmla="*/ 5946705 w 6128435"/>
              <a:gd name="connsiteY106" fmla="*/ 4428051 h 6858000"/>
              <a:gd name="connsiteX107" fmla="*/ 5949261 w 6128435"/>
              <a:gd name="connsiteY107" fmla="*/ 4449185 h 6858000"/>
              <a:gd name="connsiteX108" fmla="*/ 5957504 w 6128435"/>
              <a:gd name="connsiteY108" fmla="*/ 4465911 h 6858000"/>
              <a:gd name="connsiteX109" fmla="*/ 5964689 w 6128435"/>
              <a:gd name="connsiteY109" fmla="*/ 4468532 h 6858000"/>
              <a:gd name="connsiteX110" fmla="*/ 5967062 w 6128435"/>
              <a:gd name="connsiteY110" fmla="*/ 4479923 h 6858000"/>
              <a:gd name="connsiteX111" fmla="*/ 5968960 w 6128435"/>
              <a:gd name="connsiteY111" fmla="*/ 4482655 h 6858000"/>
              <a:gd name="connsiteX112" fmla="*/ 5978567 w 6128435"/>
              <a:gd name="connsiteY112" fmla="*/ 4498605 h 6858000"/>
              <a:gd name="connsiteX113" fmla="*/ 5980106 w 6128435"/>
              <a:gd name="connsiteY113" fmla="*/ 4585087 h 6858000"/>
              <a:gd name="connsiteX114" fmla="*/ 5998138 w 6128435"/>
              <a:gd name="connsiteY114" fmla="*/ 4697518 h 6858000"/>
              <a:gd name="connsiteX115" fmla="*/ 6013516 w 6128435"/>
              <a:gd name="connsiteY115" fmla="*/ 4786619 h 6858000"/>
              <a:gd name="connsiteX116" fmla="*/ 6025404 w 6128435"/>
              <a:gd name="connsiteY116" fmla="*/ 4858148 h 6858000"/>
              <a:gd name="connsiteX117" fmla="*/ 6007749 w 6128435"/>
              <a:gd name="connsiteY117" fmla="*/ 4964715 h 6858000"/>
              <a:gd name="connsiteX118" fmla="*/ 6005269 w 6128435"/>
              <a:gd name="connsiteY118" fmla="*/ 5150567 h 6858000"/>
              <a:gd name="connsiteX119" fmla="*/ 6001127 w 6128435"/>
              <a:gd name="connsiteY119" fmla="*/ 5164609 h 6858000"/>
              <a:gd name="connsiteX120" fmla="*/ 5996647 w 6128435"/>
              <a:gd name="connsiteY120" fmla="*/ 5185640 h 6858000"/>
              <a:gd name="connsiteX121" fmla="*/ 5998514 w 6128435"/>
              <a:gd name="connsiteY121" fmla="*/ 5189673 h 6858000"/>
              <a:gd name="connsiteX122" fmla="*/ 5995970 w 6128435"/>
              <a:gd name="connsiteY122" fmla="*/ 5221547 h 6858000"/>
              <a:gd name="connsiteX123" fmla="*/ 5997218 w 6128435"/>
              <a:gd name="connsiteY123" fmla="*/ 5222031 h 6858000"/>
              <a:gd name="connsiteX124" fmla="*/ 6002116 w 6128435"/>
              <a:gd name="connsiteY124" fmla="*/ 5231223 h 6858000"/>
              <a:gd name="connsiteX125" fmla="*/ 6008541 w 6128435"/>
              <a:gd name="connsiteY125" fmla="*/ 5248680 h 6858000"/>
              <a:gd name="connsiteX126" fmla="*/ 6039260 w 6128435"/>
              <a:gd name="connsiteY126" fmla="*/ 5289518 h 6858000"/>
              <a:gd name="connsiteX127" fmla="*/ 6036748 w 6128435"/>
              <a:gd name="connsiteY127" fmla="*/ 5322752 h 6858000"/>
              <a:gd name="connsiteX128" fmla="*/ 6036943 w 6128435"/>
              <a:gd name="connsiteY128" fmla="*/ 5329480 h 6858000"/>
              <a:gd name="connsiteX129" fmla="*/ 6037236 w 6128435"/>
              <a:gd name="connsiteY129" fmla="*/ 5329634 h 6858000"/>
              <a:gd name="connsiteX130" fmla="*/ 6038019 w 6128435"/>
              <a:gd name="connsiteY130" fmla="*/ 5336764 h 6858000"/>
              <a:gd name="connsiteX131" fmla="*/ 6037298 w 6128435"/>
              <a:gd name="connsiteY131" fmla="*/ 5341753 h 6858000"/>
              <a:gd name="connsiteX132" fmla="*/ 6037677 w 6128435"/>
              <a:gd name="connsiteY132" fmla="*/ 5354807 h 6858000"/>
              <a:gd name="connsiteX133" fmla="*/ 6039728 w 6128435"/>
              <a:gd name="connsiteY133" fmla="*/ 5359416 h 6858000"/>
              <a:gd name="connsiteX134" fmla="*/ 6043311 w 6128435"/>
              <a:gd name="connsiteY134" fmla="*/ 5361407 h 6858000"/>
              <a:gd name="connsiteX135" fmla="*/ 6042954 w 6128435"/>
              <a:gd name="connsiteY135" fmla="*/ 5362576 h 6858000"/>
              <a:gd name="connsiteX136" fmla="*/ 6053435 w 6128435"/>
              <a:gd name="connsiteY136" fmla="*/ 5387547 h 6858000"/>
              <a:gd name="connsiteX137" fmla="*/ 6065933 w 6128435"/>
              <a:gd name="connsiteY137" fmla="*/ 5443002 h 6858000"/>
              <a:gd name="connsiteX138" fmla="*/ 6068640 w 6128435"/>
              <a:gd name="connsiteY138" fmla="*/ 5474503 h 6858000"/>
              <a:gd name="connsiteX139" fmla="*/ 6080922 w 6128435"/>
              <a:gd name="connsiteY139" fmla="*/ 5561070 h 6858000"/>
              <a:gd name="connsiteX140" fmla="*/ 6096949 w 6128435"/>
              <a:gd name="connsiteY140" fmla="*/ 5648179 h 6858000"/>
              <a:gd name="connsiteX141" fmla="*/ 6125703 w 6128435"/>
              <a:gd name="connsiteY141" fmla="*/ 5692894 h 6858000"/>
              <a:gd name="connsiteX142" fmla="*/ 6126670 w 6128435"/>
              <a:gd name="connsiteY142" fmla="*/ 5697882 h 6858000"/>
              <a:gd name="connsiteX143" fmla="*/ 6124061 w 6128435"/>
              <a:gd name="connsiteY143" fmla="*/ 5710294 h 6858000"/>
              <a:gd name="connsiteX144" fmla="*/ 6122213 w 6128435"/>
              <a:gd name="connsiteY144" fmla="*/ 5714762 h 6858000"/>
              <a:gd name="connsiteX145" fmla="*/ 6121353 w 6128435"/>
              <a:gd name="connsiteY145" fmla="*/ 5721725 h 6858000"/>
              <a:gd name="connsiteX146" fmla="*/ 6121607 w 6128435"/>
              <a:gd name="connsiteY146" fmla="*/ 5721959 h 6858000"/>
              <a:gd name="connsiteX147" fmla="*/ 6120262 w 6128435"/>
              <a:gd name="connsiteY147" fmla="*/ 5728358 h 6858000"/>
              <a:gd name="connsiteX148" fmla="*/ 6110194 w 6128435"/>
              <a:gd name="connsiteY148" fmla="*/ 5758853 h 6858000"/>
              <a:gd name="connsiteX149" fmla="*/ 6127519 w 6128435"/>
              <a:gd name="connsiteY149" fmla="*/ 5865775 h 6858000"/>
              <a:gd name="connsiteX150" fmla="*/ 6128435 w 6128435"/>
              <a:gd name="connsiteY150" fmla="*/ 5870164 h 6858000"/>
              <a:gd name="connsiteX151" fmla="*/ 6119217 w 6128435"/>
              <a:gd name="connsiteY151" fmla="*/ 5888542 h 6858000"/>
              <a:gd name="connsiteX152" fmla="*/ 6115966 w 6128435"/>
              <a:gd name="connsiteY152" fmla="*/ 5898387 h 6858000"/>
              <a:gd name="connsiteX153" fmla="*/ 6111924 w 6128435"/>
              <a:gd name="connsiteY153" fmla="*/ 5900444 h 6858000"/>
              <a:gd name="connsiteX154" fmla="*/ 6108716 w 6128435"/>
              <a:gd name="connsiteY154" fmla="*/ 5915345 h 6858000"/>
              <a:gd name="connsiteX155" fmla="*/ 6109524 w 6128435"/>
              <a:gd name="connsiteY155" fmla="*/ 5917328 h 6858000"/>
              <a:gd name="connsiteX156" fmla="*/ 6102493 w 6128435"/>
              <a:gd name="connsiteY156" fmla="*/ 5928602 h 6858000"/>
              <a:gd name="connsiteX157" fmla="*/ 6056863 w 6128435"/>
              <a:gd name="connsiteY157" fmla="*/ 6000643 h 6858000"/>
              <a:gd name="connsiteX158" fmla="*/ 6045436 w 6128435"/>
              <a:gd name="connsiteY158" fmla="*/ 6124480 h 6858000"/>
              <a:gd name="connsiteX159" fmla="*/ 6030489 w 6128435"/>
              <a:gd name="connsiteY159" fmla="*/ 6317666 h 6858000"/>
              <a:gd name="connsiteX160" fmla="*/ 6007492 w 6128435"/>
              <a:gd name="connsiteY160" fmla="*/ 6440818 h 6858000"/>
              <a:gd name="connsiteX161" fmla="*/ 6009467 w 6128435"/>
              <a:gd name="connsiteY161" fmla="*/ 6487076 h 6858000"/>
              <a:gd name="connsiteX162" fmla="*/ 5995064 w 6128435"/>
              <a:gd name="connsiteY162" fmla="*/ 6540791 h 6858000"/>
              <a:gd name="connsiteX163" fmla="*/ 5996309 w 6128435"/>
              <a:gd name="connsiteY163" fmla="*/ 6543961 h 6858000"/>
              <a:gd name="connsiteX164" fmla="*/ 5996048 w 6128435"/>
              <a:gd name="connsiteY164" fmla="*/ 6555444 h 6858000"/>
              <a:gd name="connsiteX165" fmla="*/ 6002524 w 6128435"/>
              <a:gd name="connsiteY165" fmla="*/ 6560188 h 6858000"/>
              <a:gd name="connsiteX166" fmla="*/ 6006823 w 6128435"/>
              <a:gd name="connsiteY166" fmla="*/ 6578546 h 6858000"/>
              <a:gd name="connsiteX167" fmla="*/ 6004510 w 6128435"/>
              <a:gd name="connsiteY167" fmla="*/ 6599256 h 6858000"/>
              <a:gd name="connsiteX168" fmla="*/ 5986207 w 6128435"/>
              <a:gd name="connsiteY168" fmla="*/ 6695855 h 6858000"/>
              <a:gd name="connsiteX169" fmla="*/ 5979428 w 6128435"/>
              <a:gd name="connsiteY169" fmla="*/ 6754678 h 6858000"/>
              <a:gd name="connsiteX170" fmla="*/ 5983398 w 6128435"/>
              <a:gd name="connsiteY170" fmla="*/ 6778641 h 6858000"/>
              <a:gd name="connsiteX171" fmla="*/ 5984543 w 6128435"/>
              <a:gd name="connsiteY171" fmla="*/ 6811016 h 6858000"/>
              <a:gd name="connsiteX172" fmla="*/ 5981802 w 6128435"/>
              <a:gd name="connsiteY172" fmla="*/ 6838578 h 6858000"/>
              <a:gd name="connsiteX173" fmla="*/ 5979671 w 6128435"/>
              <a:gd name="connsiteY173" fmla="*/ 6858000 h 6858000"/>
              <a:gd name="connsiteX174" fmla="*/ 0 w 6128435"/>
              <a:gd name="connsiteY174" fmla="*/ 6858000 h 6858000"/>
              <a:gd name="connsiteX175" fmla="*/ 0 w 6128435"/>
              <a:gd name="connsiteY17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271722 w 6128435"/>
              <a:gd name="connsiteY46" fmla="*/ 2447359 h 6858000"/>
              <a:gd name="connsiteX47" fmla="*/ 5272069 w 6128435"/>
              <a:gd name="connsiteY47" fmla="*/ 2454523 h 6858000"/>
              <a:gd name="connsiteX48" fmla="*/ 5192511 w 6128435"/>
              <a:gd name="connsiteY48" fmla="*/ 2549199 h 6858000"/>
              <a:gd name="connsiteX49" fmla="*/ 5307538 w 6128435"/>
              <a:gd name="connsiteY49" fmla="*/ 2514685 h 6858000"/>
              <a:gd name="connsiteX50" fmla="*/ 5337604 w 6128435"/>
              <a:gd name="connsiteY50" fmla="*/ 2597632 h 6858000"/>
              <a:gd name="connsiteX51" fmla="*/ 5407503 w 6128435"/>
              <a:gd name="connsiteY51" fmla="*/ 2786290 h 6858000"/>
              <a:gd name="connsiteX52" fmla="*/ 5407356 w 6128435"/>
              <a:gd name="connsiteY52" fmla="*/ 2787545 h 6858000"/>
              <a:gd name="connsiteX53" fmla="*/ 5411130 w 6128435"/>
              <a:gd name="connsiteY53" fmla="*/ 2788640 h 6858000"/>
              <a:gd name="connsiteX54" fmla="*/ 5416439 w 6128435"/>
              <a:gd name="connsiteY54" fmla="*/ 2805666 h 6858000"/>
              <a:gd name="connsiteX55" fmla="*/ 5416589 w 6128435"/>
              <a:gd name="connsiteY55" fmla="*/ 2810822 h 6858000"/>
              <a:gd name="connsiteX56" fmla="*/ 5418542 w 6128435"/>
              <a:gd name="connsiteY56" fmla="*/ 2817745 h 6858000"/>
              <a:gd name="connsiteX57" fmla="*/ 5418847 w 6128435"/>
              <a:gd name="connsiteY57" fmla="*/ 2817825 h 6858000"/>
              <a:gd name="connsiteX58" fmla="*/ 5423364 w 6128435"/>
              <a:gd name="connsiteY58" fmla="*/ 2858292 h 6858000"/>
              <a:gd name="connsiteX59" fmla="*/ 5479298 w 6128435"/>
              <a:gd name="connsiteY59" fmla="*/ 2947791 h 6858000"/>
              <a:gd name="connsiteX60" fmla="*/ 5481770 w 6128435"/>
              <a:gd name="connsiteY60" fmla="*/ 2951352 h 6858000"/>
              <a:gd name="connsiteX61" fmla="*/ 5481013 w 6128435"/>
              <a:gd name="connsiteY61" fmla="*/ 2973461 h 6858000"/>
              <a:gd name="connsiteX62" fmla="*/ 5482045 w 6128435"/>
              <a:gd name="connsiteY62" fmla="*/ 2984371 h 6858000"/>
              <a:gd name="connsiteX63" fmla="*/ 5479405 w 6128435"/>
              <a:gd name="connsiteY63" fmla="*/ 2988507 h 6858000"/>
              <a:gd name="connsiteX64" fmla="*/ 5482415 w 6128435"/>
              <a:gd name="connsiteY64" fmla="*/ 3004079 h 6858000"/>
              <a:gd name="connsiteX65" fmla="*/ 5483865 w 6128435"/>
              <a:gd name="connsiteY65" fmla="*/ 3005467 h 6858000"/>
              <a:gd name="connsiteX66" fmla="*/ 5482236 w 6128435"/>
              <a:gd name="connsiteY66" fmla="*/ 3019791 h 6858000"/>
              <a:gd name="connsiteX67" fmla="*/ 5475895 w 6128435"/>
              <a:gd name="connsiteY67" fmla="*/ 3033578 h 6858000"/>
              <a:gd name="connsiteX68" fmla="*/ 5477595 w 6128435"/>
              <a:gd name="connsiteY68" fmla="*/ 3250534 h 6858000"/>
              <a:gd name="connsiteX69" fmla="*/ 5532836 w 6128435"/>
              <a:gd name="connsiteY69" fmla="*/ 3353840 h 6858000"/>
              <a:gd name="connsiteX70" fmla="*/ 5561229 w 6128435"/>
              <a:gd name="connsiteY70" fmla="*/ 3395784 h 6858000"/>
              <a:gd name="connsiteX71" fmla="*/ 5589758 w 6128435"/>
              <a:gd name="connsiteY71" fmla="*/ 3506453 h 6858000"/>
              <a:gd name="connsiteX72" fmla="*/ 5596144 w 6128435"/>
              <a:gd name="connsiteY72" fmla="*/ 3534624 h 6858000"/>
              <a:gd name="connsiteX73" fmla="*/ 5597750 w 6128435"/>
              <a:gd name="connsiteY73" fmla="*/ 3534129 h 6858000"/>
              <a:gd name="connsiteX74" fmla="*/ 5599700 w 6128435"/>
              <a:gd name="connsiteY74" fmla="*/ 3547221 h 6858000"/>
              <a:gd name="connsiteX75" fmla="*/ 5615031 w 6128435"/>
              <a:gd name="connsiteY75" fmla="*/ 3557482 h 6858000"/>
              <a:gd name="connsiteX76" fmla="*/ 5618377 w 6128435"/>
              <a:gd name="connsiteY76" fmla="*/ 3588431 h 6858000"/>
              <a:gd name="connsiteX77" fmla="*/ 5612155 w 6128435"/>
              <a:gd name="connsiteY77" fmla="*/ 3589869 h 6858000"/>
              <a:gd name="connsiteX78" fmla="*/ 5620843 w 6128435"/>
              <a:gd name="connsiteY78" fmla="*/ 3606745 h 6858000"/>
              <a:gd name="connsiteX79" fmla="*/ 5655472 w 6128435"/>
              <a:gd name="connsiteY79" fmla="*/ 3678877 h 6858000"/>
              <a:gd name="connsiteX80" fmla="*/ 5680448 w 6128435"/>
              <a:gd name="connsiteY80" fmla="*/ 3717760 h 6858000"/>
              <a:gd name="connsiteX81" fmla="*/ 5683015 w 6128435"/>
              <a:gd name="connsiteY81" fmla="*/ 3762025 h 6858000"/>
              <a:gd name="connsiteX82" fmla="*/ 5696643 w 6128435"/>
              <a:gd name="connsiteY82" fmla="*/ 3773888 h 6858000"/>
              <a:gd name="connsiteX83" fmla="*/ 5699203 w 6128435"/>
              <a:gd name="connsiteY83" fmla="*/ 3775823 h 6858000"/>
              <a:gd name="connsiteX84" fmla="*/ 5704824 w 6128435"/>
              <a:gd name="connsiteY84" fmla="*/ 3785966 h 6858000"/>
              <a:gd name="connsiteX85" fmla="*/ 5712204 w 6128435"/>
              <a:gd name="connsiteY85" fmla="*/ 3785830 h 6858000"/>
              <a:gd name="connsiteX86" fmla="*/ 5724816 w 6128435"/>
              <a:gd name="connsiteY86" fmla="*/ 3798949 h 6858000"/>
              <a:gd name="connsiteX87" fmla="*/ 5733539 w 6128435"/>
              <a:gd name="connsiteY87" fmla="*/ 3818457 h 6858000"/>
              <a:gd name="connsiteX88" fmla="*/ 5768491 w 6128435"/>
              <a:gd name="connsiteY88" fmla="*/ 3914399 h 6858000"/>
              <a:gd name="connsiteX89" fmla="*/ 5793123 w 6128435"/>
              <a:gd name="connsiteY89" fmla="*/ 3969952 h 6858000"/>
              <a:gd name="connsiteX90" fmla="*/ 5808321 w 6128435"/>
              <a:gd name="connsiteY90" fmla="*/ 3988153 h 6858000"/>
              <a:gd name="connsiteX91" fmla="*/ 5825621 w 6128435"/>
              <a:gd name="connsiteY91" fmla="*/ 4015525 h 6858000"/>
              <a:gd name="connsiteX92" fmla="*/ 5860672 w 6128435"/>
              <a:gd name="connsiteY92" fmla="*/ 4061579 h 6858000"/>
              <a:gd name="connsiteX93" fmla="*/ 5872173 w 6128435"/>
              <a:gd name="connsiteY93" fmla="*/ 4088497 h 6858000"/>
              <a:gd name="connsiteX94" fmla="*/ 5883705 w 6128435"/>
              <a:gd name="connsiteY94" fmla="*/ 4101899 h 6858000"/>
              <a:gd name="connsiteX95" fmla="*/ 5885314 w 6128435"/>
              <a:gd name="connsiteY95" fmla="*/ 4108387 h 6858000"/>
              <a:gd name="connsiteX96" fmla="*/ 5894095 w 6128435"/>
              <a:gd name="connsiteY96" fmla="*/ 4128857 h 6858000"/>
              <a:gd name="connsiteX97" fmla="*/ 5898339 w 6128435"/>
              <a:gd name="connsiteY97" fmla="*/ 4140800 h 6858000"/>
              <a:gd name="connsiteX98" fmla="*/ 5899734 w 6128435"/>
              <a:gd name="connsiteY98" fmla="*/ 4145632 h 6858000"/>
              <a:gd name="connsiteX99" fmla="*/ 5897098 w 6128435"/>
              <a:gd name="connsiteY99" fmla="*/ 4157819 h 6858000"/>
              <a:gd name="connsiteX100" fmla="*/ 5903513 w 6128435"/>
              <a:gd name="connsiteY100" fmla="*/ 4187661 h 6858000"/>
              <a:gd name="connsiteX101" fmla="*/ 5917114 w 6128435"/>
              <a:gd name="connsiteY101" fmla="*/ 4213096 h 6858000"/>
              <a:gd name="connsiteX102" fmla="*/ 5921153 w 6128435"/>
              <a:gd name="connsiteY102" fmla="*/ 4236222 h 6858000"/>
              <a:gd name="connsiteX103" fmla="*/ 5924233 w 6128435"/>
              <a:gd name="connsiteY103" fmla="*/ 4242060 h 6858000"/>
              <a:gd name="connsiteX104" fmla="*/ 5928910 w 6128435"/>
              <a:gd name="connsiteY104" fmla="*/ 4300973 h 6858000"/>
              <a:gd name="connsiteX105" fmla="*/ 5939320 w 6128435"/>
              <a:gd name="connsiteY105" fmla="*/ 4340435 h 6858000"/>
              <a:gd name="connsiteX106" fmla="*/ 5946705 w 6128435"/>
              <a:gd name="connsiteY106" fmla="*/ 4428051 h 6858000"/>
              <a:gd name="connsiteX107" fmla="*/ 5949261 w 6128435"/>
              <a:gd name="connsiteY107" fmla="*/ 4449185 h 6858000"/>
              <a:gd name="connsiteX108" fmla="*/ 5957504 w 6128435"/>
              <a:gd name="connsiteY108" fmla="*/ 4465911 h 6858000"/>
              <a:gd name="connsiteX109" fmla="*/ 5964689 w 6128435"/>
              <a:gd name="connsiteY109" fmla="*/ 4468532 h 6858000"/>
              <a:gd name="connsiteX110" fmla="*/ 5967062 w 6128435"/>
              <a:gd name="connsiteY110" fmla="*/ 4479923 h 6858000"/>
              <a:gd name="connsiteX111" fmla="*/ 5968960 w 6128435"/>
              <a:gd name="connsiteY111" fmla="*/ 4482655 h 6858000"/>
              <a:gd name="connsiteX112" fmla="*/ 5978567 w 6128435"/>
              <a:gd name="connsiteY112" fmla="*/ 4498605 h 6858000"/>
              <a:gd name="connsiteX113" fmla="*/ 5980106 w 6128435"/>
              <a:gd name="connsiteY113" fmla="*/ 4585087 h 6858000"/>
              <a:gd name="connsiteX114" fmla="*/ 5998138 w 6128435"/>
              <a:gd name="connsiteY114" fmla="*/ 4697518 h 6858000"/>
              <a:gd name="connsiteX115" fmla="*/ 6013516 w 6128435"/>
              <a:gd name="connsiteY115" fmla="*/ 4786619 h 6858000"/>
              <a:gd name="connsiteX116" fmla="*/ 6025404 w 6128435"/>
              <a:gd name="connsiteY116" fmla="*/ 4858148 h 6858000"/>
              <a:gd name="connsiteX117" fmla="*/ 6007749 w 6128435"/>
              <a:gd name="connsiteY117" fmla="*/ 4964715 h 6858000"/>
              <a:gd name="connsiteX118" fmla="*/ 6005269 w 6128435"/>
              <a:gd name="connsiteY118" fmla="*/ 5150567 h 6858000"/>
              <a:gd name="connsiteX119" fmla="*/ 6001127 w 6128435"/>
              <a:gd name="connsiteY119" fmla="*/ 5164609 h 6858000"/>
              <a:gd name="connsiteX120" fmla="*/ 5996647 w 6128435"/>
              <a:gd name="connsiteY120" fmla="*/ 5185640 h 6858000"/>
              <a:gd name="connsiteX121" fmla="*/ 5998514 w 6128435"/>
              <a:gd name="connsiteY121" fmla="*/ 5189673 h 6858000"/>
              <a:gd name="connsiteX122" fmla="*/ 5995970 w 6128435"/>
              <a:gd name="connsiteY122" fmla="*/ 5221547 h 6858000"/>
              <a:gd name="connsiteX123" fmla="*/ 5997218 w 6128435"/>
              <a:gd name="connsiteY123" fmla="*/ 5222031 h 6858000"/>
              <a:gd name="connsiteX124" fmla="*/ 6002116 w 6128435"/>
              <a:gd name="connsiteY124" fmla="*/ 5231223 h 6858000"/>
              <a:gd name="connsiteX125" fmla="*/ 6008541 w 6128435"/>
              <a:gd name="connsiteY125" fmla="*/ 5248680 h 6858000"/>
              <a:gd name="connsiteX126" fmla="*/ 6039260 w 6128435"/>
              <a:gd name="connsiteY126" fmla="*/ 5289518 h 6858000"/>
              <a:gd name="connsiteX127" fmla="*/ 6036748 w 6128435"/>
              <a:gd name="connsiteY127" fmla="*/ 5322752 h 6858000"/>
              <a:gd name="connsiteX128" fmla="*/ 6036943 w 6128435"/>
              <a:gd name="connsiteY128" fmla="*/ 5329480 h 6858000"/>
              <a:gd name="connsiteX129" fmla="*/ 6037236 w 6128435"/>
              <a:gd name="connsiteY129" fmla="*/ 5329634 h 6858000"/>
              <a:gd name="connsiteX130" fmla="*/ 6038019 w 6128435"/>
              <a:gd name="connsiteY130" fmla="*/ 5336764 h 6858000"/>
              <a:gd name="connsiteX131" fmla="*/ 6037298 w 6128435"/>
              <a:gd name="connsiteY131" fmla="*/ 5341753 h 6858000"/>
              <a:gd name="connsiteX132" fmla="*/ 6037677 w 6128435"/>
              <a:gd name="connsiteY132" fmla="*/ 5354807 h 6858000"/>
              <a:gd name="connsiteX133" fmla="*/ 6039728 w 6128435"/>
              <a:gd name="connsiteY133" fmla="*/ 5359416 h 6858000"/>
              <a:gd name="connsiteX134" fmla="*/ 6043311 w 6128435"/>
              <a:gd name="connsiteY134" fmla="*/ 5361407 h 6858000"/>
              <a:gd name="connsiteX135" fmla="*/ 6042954 w 6128435"/>
              <a:gd name="connsiteY135" fmla="*/ 5362576 h 6858000"/>
              <a:gd name="connsiteX136" fmla="*/ 6053435 w 6128435"/>
              <a:gd name="connsiteY136" fmla="*/ 5387547 h 6858000"/>
              <a:gd name="connsiteX137" fmla="*/ 6065933 w 6128435"/>
              <a:gd name="connsiteY137" fmla="*/ 5443002 h 6858000"/>
              <a:gd name="connsiteX138" fmla="*/ 6068640 w 6128435"/>
              <a:gd name="connsiteY138" fmla="*/ 5474503 h 6858000"/>
              <a:gd name="connsiteX139" fmla="*/ 6080922 w 6128435"/>
              <a:gd name="connsiteY139" fmla="*/ 5561070 h 6858000"/>
              <a:gd name="connsiteX140" fmla="*/ 6096949 w 6128435"/>
              <a:gd name="connsiteY140" fmla="*/ 5648179 h 6858000"/>
              <a:gd name="connsiteX141" fmla="*/ 6125703 w 6128435"/>
              <a:gd name="connsiteY141" fmla="*/ 5692894 h 6858000"/>
              <a:gd name="connsiteX142" fmla="*/ 6126670 w 6128435"/>
              <a:gd name="connsiteY142" fmla="*/ 5697882 h 6858000"/>
              <a:gd name="connsiteX143" fmla="*/ 6124061 w 6128435"/>
              <a:gd name="connsiteY143" fmla="*/ 5710294 h 6858000"/>
              <a:gd name="connsiteX144" fmla="*/ 6122213 w 6128435"/>
              <a:gd name="connsiteY144" fmla="*/ 5714762 h 6858000"/>
              <a:gd name="connsiteX145" fmla="*/ 6121353 w 6128435"/>
              <a:gd name="connsiteY145" fmla="*/ 5721725 h 6858000"/>
              <a:gd name="connsiteX146" fmla="*/ 6121607 w 6128435"/>
              <a:gd name="connsiteY146" fmla="*/ 5721959 h 6858000"/>
              <a:gd name="connsiteX147" fmla="*/ 6120262 w 6128435"/>
              <a:gd name="connsiteY147" fmla="*/ 5728358 h 6858000"/>
              <a:gd name="connsiteX148" fmla="*/ 6110194 w 6128435"/>
              <a:gd name="connsiteY148" fmla="*/ 5758853 h 6858000"/>
              <a:gd name="connsiteX149" fmla="*/ 6127519 w 6128435"/>
              <a:gd name="connsiteY149" fmla="*/ 5865775 h 6858000"/>
              <a:gd name="connsiteX150" fmla="*/ 6128435 w 6128435"/>
              <a:gd name="connsiteY150" fmla="*/ 5870164 h 6858000"/>
              <a:gd name="connsiteX151" fmla="*/ 6119217 w 6128435"/>
              <a:gd name="connsiteY151" fmla="*/ 5888542 h 6858000"/>
              <a:gd name="connsiteX152" fmla="*/ 6115966 w 6128435"/>
              <a:gd name="connsiteY152" fmla="*/ 5898387 h 6858000"/>
              <a:gd name="connsiteX153" fmla="*/ 6111924 w 6128435"/>
              <a:gd name="connsiteY153" fmla="*/ 5900444 h 6858000"/>
              <a:gd name="connsiteX154" fmla="*/ 6108716 w 6128435"/>
              <a:gd name="connsiteY154" fmla="*/ 5915345 h 6858000"/>
              <a:gd name="connsiteX155" fmla="*/ 6109524 w 6128435"/>
              <a:gd name="connsiteY155" fmla="*/ 5917328 h 6858000"/>
              <a:gd name="connsiteX156" fmla="*/ 6102493 w 6128435"/>
              <a:gd name="connsiteY156" fmla="*/ 5928602 h 6858000"/>
              <a:gd name="connsiteX157" fmla="*/ 6056863 w 6128435"/>
              <a:gd name="connsiteY157" fmla="*/ 6000643 h 6858000"/>
              <a:gd name="connsiteX158" fmla="*/ 6045436 w 6128435"/>
              <a:gd name="connsiteY158" fmla="*/ 6124480 h 6858000"/>
              <a:gd name="connsiteX159" fmla="*/ 6030489 w 6128435"/>
              <a:gd name="connsiteY159" fmla="*/ 6317666 h 6858000"/>
              <a:gd name="connsiteX160" fmla="*/ 6007492 w 6128435"/>
              <a:gd name="connsiteY160" fmla="*/ 6440818 h 6858000"/>
              <a:gd name="connsiteX161" fmla="*/ 6009467 w 6128435"/>
              <a:gd name="connsiteY161" fmla="*/ 6487076 h 6858000"/>
              <a:gd name="connsiteX162" fmla="*/ 5995064 w 6128435"/>
              <a:gd name="connsiteY162" fmla="*/ 6540791 h 6858000"/>
              <a:gd name="connsiteX163" fmla="*/ 5996309 w 6128435"/>
              <a:gd name="connsiteY163" fmla="*/ 6543961 h 6858000"/>
              <a:gd name="connsiteX164" fmla="*/ 5996048 w 6128435"/>
              <a:gd name="connsiteY164" fmla="*/ 6555444 h 6858000"/>
              <a:gd name="connsiteX165" fmla="*/ 6002524 w 6128435"/>
              <a:gd name="connsiteY165" fmla="*/ 6560188 h 6858000"/>
              <a:gd name="connsiteX166" fmla="*/ 6006823 w 6128435"/>
              <a:gd name="connsiteY166" fmla="*/ 6578546 h 6858000"/>
              <a:gd name="connsiteX167" fmla="*/ 6004510 w 6128435"/>
              <a:gd name="connsiteY167" fmla="*/ 6599256 h 6858000"/>
              <a:gd name="connsiteX168" fmla="*/ 5986207 w 6128435"/>
              <a:gd name="connsiteY168" fmla="*/ 6695855 h 6858000"/>
              <a:gd name="connsiteX169" fmla="*/ 5979428 w 6128435"/>
              <a:gd name="connsiteY169" fmla="*/ 6754678 h 6858000"/>
              <a:gd name="connsiteX170" fmla="*/ 5983398 w 6128435"/>
              <a:gd name="connsiteY170" fmla="*/ 6778641 h 6858000"/>
              <a:gd name="connsiteX171" fmla="*/ 5984543 w 6128435"/>
              <a:gd name="connsiteY171" fmla="*/ 6811016 h 6858000"/>
              <a:gd name="connsiteX172" fmla="*/ 5981802 w 6128435"/>
              <a:gd name="connsiteY172" fmla="*/ 6838578 h 6858000"/>
              <a:gd name="connsiteX173" fmla="*/ 5979671 w 6128435"/>
              <a:gd name="connsiteY173" fmla="*/ 6858000 h 6858000"/>
              <a:gd name="connsiteX174" fmla="*/ 0 w 6128435"/>
              <a:gd name="connsiteY174" fmla="*/ 6858000 h 6858000"/>
              <a:gd name="connsiteX175" fmla="*/ 0 w 6128435"/>
              <a:gd name="connsiteY17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271722 w 6128435"/>
              <a:gd name="connsiteY46" fmla="*/ 2447359 h 6858000"/>
              <a:gd name="connsiteX47" fmla="*/ 5148653 w 6128435"/>
              <a:gd name="connsiteY47" fmla="*/ 2460132 h 6858000"/>
              <a:gd name="connsiteX48" fmla="*/ 5192511 w 6128435"/>
              <a:gd name="connsiteY48" fmla="*/ 2549199 h 6858000"/>
              <a:gd name="connsiteX49" fmla="*/ 5307538 w 6128435"/>
              <a:gd name="connsiteY49" fmla="*/ 2514685 h 6858000"/>
              <a:gd name="connsiteX50" fmla="*/ 5337604 w 6128435"/>
              <a:gd name="connsiteY50" fmla="*/ 2597632 h 6858000"/>
              <a:gd name="connsiteX51" fmla="*/ 5407503 w 6128435"/>
              <a:gd name="connsiteY51" fmla="*/ 2786290 h 6858000"/>
              <a:gd name="connsiteX52" fmla="*/ 5407356 w 6128435"/>
              <a:gd name="connsiteY52" fmla="*/ 2787545 h 6858000"/>
              <a:gd name="connsiteX53" fmla="*/ 5411130 w 6128435"/>
              <a:gd name="connsiteY53" fmla="*/ 2788640 h 6858000"/>
              <a:gd name="connsiteX54" fmla="*/ 5416439 w 6128435"/>
              <a:gd name="connsiteY54" fmla="*/ 2805666 h 6858000"/>
              <a:gd name="connsiteX55" fmla="*/ 5416589 w 6128435"/>
              <a:gd name="connsiteY55" fmla="*/ 2810822 h 6858000"/>
              <a:gd name="connsiteX56" fmla="*/ 5418542 w 6128435"/>
              <a:gd name="connsiteY56" fmla="*/ 2817745 h 6858000"/>
              <a:gd name="connsiteX57" fmla="*/ 5418847 w 6128435"/>
              <a:gd name="connsiteY57" fmla="*/ 2817825 h 6858000"/>
              <a:gd name="connsiteX58" fmla="*/ 5423364 w 6128435"/>
              <a:gd name="connsiteY58" fmla="*/ 2858292 h 6858000"/>
              <a:gd name="connsiteX59" fmla="*/ 5479298 w 6128435"/>
              <a:gd name="connsiteY59" fmla="*/ 2947791 h 6858000"/>
              <a:gd name="connsiteX60" fmla="*/ 5481770 w 6128435"/>
              <a:gd name="connsiteY60" fmla="*/ 2951352 h 6858000"/>
              <a:gd name="connsiteX61" fmla="*/ 5481013 w 6128435"/>
              <a:gd name="connsiteY61" fmla="*/ 2973461 h 6858000"/>
              <a:gd name="connsiteX62" fmla="*/ 5482045 w 6128435"/>
              <a:gd name="connsiteY62" fmla="*/ 2984371 h 6858000"/>
              <a:gd name="connsiteX63" fmla="*/ 5479405 w 6128435"/>
              <a:gd name="connsiteY63" fmla="*/ 2988507 h 6858000"/>
              <a:gd name="connsiteX64" fmla="*/ 5482415 w 6128435"/>
              <a:gd name="connsiteY64" fmla="*/ 3004079 h 6858000"/>
              <a:gd name="connsiteX65" fmla="*/ 5483865 w 6128435"/>
              <a:gd name="connsiteY65" fmla="*/ 3005467 h 6858000"/>
              <a:gd name="connsiteX66" fmla="*/ 5482236 w 6128435"/>
              <a:gd name="connsiteY66" fmla="*/ 3019791 h 6858000"/>
              <a:gd name="connsiteX67" fmla="*/ 5475895 w 6128435"/>
              <a:gd name="connsiteY67" fmla="*/ 3033578 h 6858000"/>
              <a:gd name="connsiteX68" fmla="*/ 5477595 w 6128435"/>
              <a:gd name="connsiteY68" fmla="*/ 3250534 h 6858000"/>
              <a:gd name="connsiteX69" fmla="*/ 5532836 w 6128435"/>
              <a:gd name="connsiteY69" fmla="*/ 3353840 h 6858000"/>
              <a:gd name="connsiteX70" fmla="*/ 5561229 w 6128435"/>
              <a:gd name="connsiteY70" fmla="*/ 3395784 h 6858000"/>
              <a:gd name="connsiteX71" fmla="*/ 5589758 w 6128435"/>
              <a:gd name="connsiteY71" fmla="*/ 3506453 h 6858000"/>
              <a:gd name="connsiteX72" fmla="*/ 5596144 w 6128435"/>
              <a:gd name="connsiteY72" fmla="*/ 3534624 h 6858000"/>
              <a:gd name="connsiteX73" fmla="*/ 5597750 w 6128435"/>
              <a:gd name="connsiteY73" fmla="*/ 3534129 h 6858000"/>
              <a:gd name="connsiteX74" fmla="*/ 5599700 w 6128435"/>
              <a:gd name="connsiteY74" fmla="*/ 3547221 h 6858000"/>
              <a:gd name="connsiteX75" fmla="*/ 5615031 w 6128435"/>
              <a:gd name="connsiteY75" fmla="*/ 3557482 h 6858000"/>
              <a:gd name="connsiteX76" fmla="*/ 5618377 w 6128435"/>
              <a:gd name="connsiteY76" fmla="*/ 3588431 h 6858000"/>
              <a:gd name="connsiteX77" fmla="*/ 5612155 w 6128435"/>
              <a:gd name="connsiteY77" fmla="*/ 3589869 h 6858000"/>
              <a:gd name="connsiteX78" fmla="*/ 5620843 w 6128435"/>
              <a:gd name="connsiteY78" fmla="*/ 3606745 h 6858000"/>
              <a:gd name="connsiteX79" fmla="*/ 5655472 w 6128435"/>
              <a:gd name="connsiteY79" fmla="*/ 3678877 h 6858000"/>
              <a:gd name="connsiteX80" fmla="*/ 5680448 w 6128435"/>
              <a:gd name="connsiteY80" fmla="*/ 3717760 h 6858000"/>
              <a:gd name="connsiteX81" fmla="*/ 5683015 w 6128435"/>
              <a:gd name="connsiteY81" fmla="*/ 3762025 h 6858000"/>
              <a:gd name="connsiteX82" fmla="*/ 5696643 w 6128435"/>
              <a:gd name="connsiteY82" fmla="*/ 3773888 h 6858000"/>
              <a:gd name="connsiteX83" fmla="*/ 5699203 w 6128435"/>
              <a:gd name="connsiteY83" fmla="*/ 3775823 h 6858000"/>
              <a:gd name="connsiteX84" fmla="*/ 5704824 w 6128435"/>
              <a:gd name="connsiteY84" fmla="*/ 3785966 h 6858000"/>
              <a:gd name="connsiteX85" fmla="*/ 5712204 w 6128435"/>
              <a:gd name="connsiteY85" fmla="*/ 3785830 h 6858000"/>
              <a:gd name="connsiteX86" fmla="*/ 5724816 w 6128435"/>
              <a:gd name="connsiteY86" fmla="*/ 3798949 h 6858000"/>
              <a:gd name="connsiteX87" fmla="*/ 5733539 w 6128435"/>
              <a:gd name="connsiteY87" fmla="*/ 3818457 h 6858000"/>
              <a:gd name="connsiteX88" fmla="*/ 5768491 w 6128435"/>
              <a:gd name="connsiteY88" fmla="*/ 3914399 h 6858000"/>
              <a:gd name="connsiteX89" fmla="*/ 5793123 w 6128435"/>
              <a:gd name="connsiteY89" fmla="*/ 3969952 h 6858000"/>
              <a:gd name="connsiteX90" fmla="*/ 5808321 w 6128435"/>
              <a:gd name="connsiteY90" fmla="*/ 3988153 h 6858000"/>
              <a:gd name="connsiteX91" fmla="*/ 5825621 w 6128435"/>
              <a:gd name="connsiteY91" fmla="*/ 4015525 h 6858000"/>
              <a:gd name="connsiteX92" fmla="*/ 5860672 w 6128435"/>
              <a:gd name="connsiteY92" fmla="*/ 4061579 h 6858000"/>
              <a:gd name="connsiteX93" fmla="*/ 5872173 w 6128435"/>
              <a:gd name="connsiteY93" fmla="*/ 4088497 h 6858000"/>
              <a:gd name="connsiteX94" fmla="*/ 5883705 w 6128435"/>
              <a:gd name="connsiteY94" fmla="*/ 4101899 h 6858000"/>
              <a:gd name="connsiteX95" fmla="*/ 5885314 w 6128435"/>
              <a:gd name="connsiteY95" fmla="*/ 4108387 h 6858000"/>
              <a:gd name="connsiteX96" fmla="*/ 5894095 w 6128435"/>
              <a:gd name="connsiteY96" fmla="*/ 4128857 h 6858000"/>
              <a:gd name="connsiteX97" fmla="*/ 5898339 w 6128435"/>
              <a:gd name="connsiteY97" fmla="*/ 4140800 h 6858000"/>
              <a:gd name="connsiteX98" fmla="*/ 5899734 w 6128435"/>
              <a:gd name="connsiteY98" fmla="*/ 4145632 h 6858000"/>
              <a:gd name="connsiteX99" fmla="*/ 5897098 w 6128435"/>
              <a:gd name="connsiteY99" fmla="*/ 4157819 h 6858000"/>
              <a:gd name="connsiteX100" fmla="*/ 5903513 w 6128435"/>
              <a:gd name="connsiteY100" fmla="*/ 4187661 h 6858000"/>
              <a:gd name="connsiteX101" fmla="*/ 5917114 w 6128435"/>
              <a:gd name="connsiteY101" fmla="*/ 4213096 h 6858000"/>
              <a:gd name="connsiteX102" fmla="*/ 5921153 w 6128435"/>
              <a:gd name="connsiteY102" fmla="*/ 4236222 h 6858000"/>
              <a:gd name="connsiteX103" fmla="*/ 5924233 w 6128435"/>
              <a:gd name="connsiteY103" fmla="*/ 4242060 h 6858000"/>
              <a:gd name="connsiteX104" fmla="*/ 5928910 w 6128435"/>
              <a:gd name="connsiteY104" fmla="*/ 4300973 h 6858000"/>
              <a:gd name="connsiteX105" fmla="*/ 5939320 w 6128435"/>
              <a:gd name="connsiteY105" fmla="*/ 4340435 h 6858000"/>
              <a:gd name="connsiteX106" fmla="*/ 5946705 w 6128435"/>
              <a:gd name="connsiteY106" fmla="*/ 4428051 h 6858000"/>
              <a:gd name="connsiteX107" fmla="*/ 5949261 w 6128435"/>
              <a:gd name="connsiteY107" fmla="*/ 4449185 h 6858000"/>
              <a:gd name="connsiteX108" fmla="*/ 5957504 w 6128435"/>
              <a:gd name="connsiteY108" fmla="*/ 4465911 h 6858000"/>
              <a:gd name="connsiteX109" fmla="*/ 5964689 w 6128435"/>
              <a:gd name="connsiteY109" fmla="*/ 4468532 h 6858000"/>
              <a:gd name="connsiteX110" fmla="*/ 5967062 w 6128435"/>
              <a:gd name="connsiteY110" fmla="*/ 4479923 h 6858000"/>
              <a:gd name="connsiteX111" fmla="*/ 5968960 w 6128435"/>
              <a:gd name="connsiteY111" fmla="*/ 4482655 h 6858000"/>
              <a:gd name="connsiteX112" fmla="*/ 5978567 w 6128435"/>
              <a:gd name="connsiteY112" fmla="*/ 4498605 h 6858000"/>
              <a:gd name="connsiteX113" fmla="*/ 5980106 w 6128435"/>
              <a:gd name="connsiteY113" fmla="*/ 4585087 h 6858000"/>
              <a:gd name="connsiteX114" fmla="*/ 5998138 w 6128435"/>
              <a:gd name="connsiteY114" fmla="*/ 4697518 h 6858000"/>
              <a:gd name="connsiteX115" fmla="*/ 6013516 w 6128435"/>
              <a:gd name="connsiteY115" fmla="*/ 4786619 h 6858000"/>
              <a:gd name="connsiteX116" fmla="*/ 6025404 w 6128435"/>
              <a:gd name="connsiteY116" fmla="*/ 4858148 h 6858000"/>
              <a:gd name="connsiteX117" fmla="*/ 6007749 w 6128435"/>
              <a:gd name="connsiteY117" fmla="*/ 4964715 h 6858000"/>
              <a:gd name="connsiteX118" fmla="*/ 6005269 w 6128435"/>
              <a:gd name="connsiteY118" fmla="*/ 5150567 h 6858000"/>
              <a:gd name="connsiteX119" fmla="*/ 6001127 w 6128435"/>
              <a:gd name="connsiteY119" fmla="*/ 5164609 h 6858000"/>
              <a:gd name="connsiteX120" fmla="*/ 5996647 w 6128435"/>
              <a:gd name="connsiteY120" fmla="*/ 5185640 h 6858000"/>
              <a:gd name="connsiteX121" fmla="*/ 5998514 w 6128435"/>
              <a:gd name="connsiteY121" fmla="*/ 5189673 h 6858000"/>
              <a:gd name="connsiteX122" fmla="*/ 5995970 w 6128435"/>
              <a:gd name="connsiteY122" fmla="*/ 5221547 h 6858000"/>
              <a:gd name="connsiteX123" fmla="*/ 5997218 w 6128435"/>
              <a:gd name="connsiteY123" fmla="*/ 5222031 h 6858000"/>
              <a:gd name="connsiteX124" fmla="*/ 6002116 w 6128435"/>
              <a:gd name="connsiteY124" fmla="*/ 5231223 h 6858000"/>
              <a:gd name="connsiteX125" fmla="*/ 6008541 w 6128435"/>
              <a:gd name="connsiteY125" fmla="*/ 5248680 h 6858000"/>
              <a:gd name="connsiteX126" fmla="*/ 6039260 w 6128435"/>
              <a:gd name="connsiteY126" fmla="*/ 5289518 h 6858000"/>
              <a:gd name="connsiteX127" fmla="*/ 6036748 w 6128435"/>
              <a:gd name="connsiteY127" fmla="*/ 5322752 h 6858000"/>
              <a:gd name="connsiteX128" fmla="*/ 6036943 w 6128435"/>
              <a:gd name="connsiteY128" fmla="*/ 5329480 h 6858000"/>
              <a:gd name="connsiteX129" fmla="*/ 6037236 w 6128435"/>
              <a:gd name="connsiteY129" fmla="*/ 5329634 h 6858000"/>
              <a:gd name="connsiteX130" fmla="*/ 6038019 w 6128435"/>
              <a:gd name="connsiteY130" fmla="*/ 5336764 h 6858000"/>
              <a:gd name="connsiteX131" fmla="*/ 6037298 w 6128435"/>
              <a:gd name="connsiteY131" fmla="*/ 5341753 h 6858000"/>
              <a:gd name="connsiteX132" fmla="*/ 6037677 w 6128435"/>
              <a:gd name="connsiteY132" fmla="*/ 5354807 h 6858000"/>
              <a:gd name="connsiteX133" fmla="*/ 6039728 w 6128435"/>
              <a:gd name="connsiteY133" fmla="*/ 5359416 h 6858000"/>
              <a:gd name="connsiteX134" fmla="*/ 6043311 w 6128435"/>
              <a:gd name="connsiteY134" fmla="*/ 5361407 h 6858000"/>
              <a:gd name="connsiteX135" fmla="*/ 6042954 w 6128435"/>
              <a:gd name="connsiteY135" fmla="*/ 5362576 h 6858000"/>
              <a:gd name="connsiteX136" fmla="*/ 6053435 w 6128435"/>
              <a:gd name="connsiteY136" fmla="*/ 5387547 h 6858000"/>
              <a:gd name="connsiteX137" fmla="*/ 6065933 w 6128435"/>
              <a:gd name="connsiteY137" fmla="*/ 5443002 h 6858000"/>
              <a:gd name="connsiteX138" fmla="*/ 6068640 w 6128435"/>
              <a:gd name="connsiteY138" fmla="*/ 5474503 h 6858000"/>
              <a:gd name="connsiteX139" fmla="*/ 6080922 w 6128435"/>
              <a:gd name="connsiteY139" fmla="*/ 5561070 h 6858000"/>
              <a:gd name="connsiteX140" fmla="*/ 6096949 w 6128435"/>
              <a:gd name="connsiteY140" fmla="*/ 5648179 h 6858000"/>
              <a:gd name="connsiteX141" fmla="*/ 6125703 w 6128435"/>
              <a:gd name="connsiteY141" fmla="*/ 5692894 h 6858000"/>
              <a:gd name="connsiteX142" fmla="*/ 6126670 w 6128435"/>
              <a:gd name="connsiteY142" fmla="*/ 5697882 h 6858000"/>
              <a:gd name="connsiteX143" fmla="*/ 6124061 w 6128435"/>
              <a:gd name="connsiteY143" fmla="*/ 5710294 h 6858000"/>
              <a:gd name="connsiteX144" fmla="*/ 6122213 w 6128435"/>
              <a:gd name="connsiteY144" fmla="*/ 5714762 h 6858000"/>
              <a:gd name="connsiteX145" fmla="*/ 6121353 w 6128435"/>
              <a:gd name="connsiteY145" fmla="*/ 5721725 h 6858000"/>
              <a:gd name="connsiteX146" fmla="*/ 6121607 w 6128435"/>
              <a:gd name="connsiteY146" fmla="*/ 5721959 h 6858000"/>
              <a:gd name="connsiteX147" fmla="*/ 6120262 w 6128435"/>
              <a:gd name="connsiteY147" fmla="*/ 5728358 h 6858000"/>
              <a:gd name="connsiteX148" fmla="*/ 6110194 w 6128435"/>
              <a:gd name="connsiteY148" fmla="*/ 5758853 h 6858000"/>
              <a:gd name="connsiteX149" fmla="*/ 6127519 w 6128435"/>
              <a:gd name="connsiteY149" fmla="*/ 5865775 h 6858000"/>
              <a:gd name="connsiteX150" fmla="*/ 6128435 w 6128435"/>
              <a:gd name="connsiteY150" fmla="*/ 5870164 h 6858000"/>
              <a:gd name="connsiteX151" fmla="*/ 6119217 w 6128435"/>
              <a:gd name="connsiteY151" fmla="*/ 5888542 h 6858000"/>
              <a:gd name="connsiteX152" fmla="*/ 6115966 w 6128435"/>
              <a:gd name="connsiteY152" fmla="*/ 5898387 h 6858000"/>
              <a:gd name="connsiteX153" fmla="*/ 6111924 w 6128435"/>
              <a:gd name="connsiteY153" fmla="*/ 5900444 h 6858000"/>
              <a:gd name="connsiteX154" fmla="*/ 6108716 w 6128435"/>
              <a:gd name="connsiteY154" fmla="*/ 5915345 h 6858000"/>
              <a:gd name="connsiteX155" fmla="*/ 6109524 w 6128435"/>
              <a:gd name="connsiteY155" fmla="*/ 5917328 h 6858000"/>
              <a:gd name="connsiteX156" fmla="*/ 6102493 w 6128435"/>
              <a:gd name="connsiteY156" fmla="*/ 5928602 h 6858000"/>
              <a:gd name="connsiteX157" fmla="*/ 6056863 w 6128435"/>
              <a:gd name="connsiteY157" fmla="*/ 6000643 h 6858000"/>
              <a:gd name="connsiteX158" fmla="*/ 6045436 w 6128435"/>
              <a:gd name="connsiteY158" fmla="*/ 6124480 h 6858000"/>
              <a:gd name="connsiteX159" fmla="*/ 6030489 w 6128435"/>
              <a:gd name="connsiteY159" fmla="*/ 6317666 h 6858000"/>
              <a:gd name="connsiteX160" fmla="*/ 6007492 w 6128435"/>
              <a:gd name="connsiteY160" fmla="*/ 6440818 h 6858000"/>
              <a:gd name="connsiteX161" fmla="*/ 6009467 w 6128435"/>
              <a:gd name="connsiteY161" fmla="*/ 6487076 h 6858000"/>
              <a:gd name="connsiteX162" fmla="*/ 5995064 w 6128435"/>
              <a:gd name="connsiteY162" fmla="*/ 6540791 h 6858000"/>
              <a:gd name="connsiteX163" fmla="*/ 5996309 w 6128435"/>
              <a:gd name="connsiteY163" fmla="*/ 6543961 h 6858000"/>
              <a:gd name="connsiteX164" fmla="*/ 5996048 w 6128435"/>
              <a:gd name="connsiteY164" fmla="*/ 6555444 h 6858000"/>
              <a:gd name="connsiteX165" fmla="*/ 6002524 w 6128435"/>
              <a:gd name="connsiteY165" fmla="*/ 6560188 h 6858000"/>
              <a:gd name="connsiteX166" fmla="*/ 6006823 w 6128435"/>
              <a:gd name="connsiteY166" fmla="*/ 6578546 h 6858000"/>
              <a:gd name="connsiteX167" fmla="*/ 6004510 w 6128435"/>
              <a:gd name="connsiteY167" fmla="*/ 6599256 h 6858000"/>
              <a:gd name="connsiteX168" fmla="*/ 5986207 w 6128435"/>
              <a:gd name="connsiteY168" fmla="*/ 6695855 h 6858000"/>
              <a:gd name="connsiteX169" fmla="*/ 5979428 w 6128435"/>
              <a:gd name="connsiteY169" fmla="*/ 6754678 h 6858000"/>
              <a:gd name="connsiteX170" fmla="*/ 5983398 w 6128435"/>
              <a:gd name="connsiteY170" fmla="*/ 6778641 h 6858000"/>
              <a:gd name="connsiteX171" fmla="*/ 5984543 w 6128435"/>
              <a:gd name="connsiteY171" fmla="*/ 6811016 h 6858000"/>
              <a:gd name="connsiteX172" fmla="*/ 5981802 w 6128435"/>
              <a:gd name="connsiteY172" fmla="*/ 6838578 h 6858000"/>
              <a:gd name="connsiteX173" fmla="*/ 5979671 w 6128435"/>
              <a:gd name="connsiteY173" fmla="*/ 6858000 h 6858000"/>
              <a:gd name="connsiteX174" fmla="*/ 0 w 6128435"/>
              <a:gd name="connsiteY174" fmla="*/ 6858000 h 6858000"/>
              <a:gd name="connsiteX175" fmla="*/ 0 w 6128435"/>
              <a:gd name="connsiteY17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271722 w 6128435"/>
              <a:gd name="connsiteY46" fmla="*/ 2447359 h 6858000"/>
              <a:gd name="connsiteX47" fmla="*/ 5148653 w 6128435"/>
              <a:gd name="connsiteY47" fmla="*/ 2460132 h 6858000"/>
              <a:gd name="connsiteX48" fmla="*/ 5192511 w 6128435"/>
              <a:gd name="connsiteY48" fmla="*/ 2549199 h 6858000"/>
              <a:gd name="connsiteX49" fmla="*/ 5307538 w 6128435"/>
              <a:gd name="connsiteY49" fmla="*/ 2514685 h 6858000"/>
              <a:gd name="connsiteX50" fmla="*/ 5337604 w 6128435"/>
              <a:gd name="connsiteY50" fmla="*/ 2597632 h 6858000"/>
              <a:gd name="connsiteX51" fmla="*/ 5407503 w 6128435"/>
              <a:gd name="connsiteY51" fmla="*/ 2786290 h 6858000"/>
              <a:gd name="connsiteX52" fmla="*/ 5407356 w 6128435"/>
              <a:gd name="connsiteY52" fmla="*/ 2787545 h 6858000"/>
              <a:gd name="connsiteX53" fmla="*/ 5411130 w 6128435"/>
              <a:gd name="connsiteY53" fmla="*/ 2788640 h 6858000"/>
              <a:gd name="connsiteX54" fmla="*/ 5416439 w 6128435"/>
              <a:gd name="connsiteY54" fmla="*/ 2805666 h 6858000"/>
              <a:gd name="connsiteX55" fmla="*/ 5416589 w 6128435"/>
              <a:gd name="connsiteY55" fmla="*/ 2810822 h 6858000"/>
              <a:gd name="connsiteX56" fmla="*/ 5418542 w 6128435"/>
              <a:gd name="connsiteY56" fmla="*/ 2817745 h 6858000"/>
              <a:gd name="connsiteX57" fmla="*/ 5418847 w 6128435"/>
              <a:gd name="connsiteY57" fmla="*/ 2817825 h 6858000"/>
              <a:gd name="connsiteX58" fmla="*/ 5423364 w 6128435"/>
              <a:gd name="connsiteY58" fmla="*/ 2858292 h 6858000"/>
              <a:gd name="connsiteX59" fmla="*/ 5479298 w 6128435"/>
              <a:gd name="connsiteY59" fmla="*/ 2947791 h 6858000"/>
              <a:gd name="connsiteX60" fmla="*/ 5481770 w 6128435"/>
              <a:gd name="connsiteY60" fmla="*/ 2951352 h 6858000"/>
              <a:gd name="connsiteX61" fmla="*/ 5481013 w 6128435"/>
              <a:gd name="connsiteY61" fmla="*/ 2973461 h 6858000"/>
              <a:gd name="connsiteX62" fmla="*/ 5482045 w 6128435"/>
              <a:gd name="connsiteY62" fmla="*/ 2984371 h 6858000"/>
              <a:gd name="connsiteX63" fmla="*/ 5479405 w 6128435"/>
              <a:gd name="connsiteY63" fmla="*/ 2988507 h 6858000"/>
              <a:gd name="connsiteX64" fmla="*/ 5482415 w 6128435"/>
              <a:gd name="connsiteY64" fmla="*/ 3004079 h 6858000"/>
              <a:gd name="connsiteX65" fmla="*/ 5483865 w 6128435"/>
              <a:gd name="connsiteY65" fmla="*/ 3005467 h 6858000"/>
              <a:gd name="connsiteX66" fmla="*/ 5482236 w 6128435"/>
              <a:gd name="connsiteY66" fmla="*/ 3019791 h 6858000"/>
              <a:gd name="connsiteX67" fmla="*/ 5475895 w 6128435"/>
              <a:gd name="connsiteY67" fmla="*/ 3033578 h 6858000"/>
              <a:gd name="connsiteX68" fmla="*/ 5477595 w 6128435"/>
              <a:gd name="connsiteY68" fmla="*/ 3250534 h 6858000"/>
              <a:gd name="connsiteX69" fmla="*/ 5532836 w 6128435"/>
              <a:gd name="connsiteY69" fmla="*/ 3353840 h 6858000"/>
              <a:gd name="connsiteX70" fmla="*/ 5561229 w 6128435"/>
              <a:gd name="connsiteY70" fmla="*/ 3395784 h 6858000"/>
              <a:gd name="connsiteX71" fmla="*/ 5589758 w 6128435"/>
              <a:gd name="connsiteY71" fmla="*/ 3506453 h 6858000"/>
              <a:gd name="connsiteX72" fmla="*/ 5596144 w 6128435"/>
              <a:gd name="connsiteY72" fmla="*/ 3534624 h 6858000"/>
              <a:gd name="connsiteX73" fmla="*/ 5597750 w 6128435"/>
              <a:gd name="connsiteY73" fmla="*/ 3534129 h 6858000"/>
              <a:gd name="connsiteX74" fmla="*/ 5599700 w 6128435"/>
              <a:gd name="connsiteY74" fmla="*/ 3547221 h 6858000"/>
              <a:gd name="connsiteX75" fmla="*/ 5615031 w 6128435"/>
              <a:gd name="connsiteY75" fmla="*/ 3557482 h 6858000"/>
              <a:gd name="connsiteX76" fmla="*/ 5618377 w 6128435"/>
              <a:gd name="connsiteY76" fmla="*/ 3588431 h 6858000"/>
              <a:gd name="connsiteX77" fmla="*/ 5612155 w 6128435"/>
              <a:gd name="connsiteY77" fmla="*/ 3589869 h 6858000"/>
              <a:gd name="connsiteX78" fmla="*/ 5620843 w 6128435"/>
              <a:gd name="connsiteY78" fmla="*/ 3606745 h 6858000"/>
              <a:gd name="connsiteX79" fmla="*/ 5655472 w 6128435"/>
              <a:gd name="connsiteY79" fmla="*/ 3678877 h 6858000"/>
              <a:gd name="connsiteX80" fmla="*/ 5680448 w 6128435"/>
              <a:gd name="connsiteY80" fmla="*/ 3717760 h 6858000"/>
              <a:gd name="connsiteX81" fmla="*/ 5683015 w 6128435"/>
              <a:gd name="connsiteY81" fmla="*/ 3762025 h 6858000"/>
              <a:gd name="connsiteX82" fmla="*/ 5696643 w 6128435"/>
              <a:gd name="connsiteY82" fmla="*/ 3773888 h 6858000"/>
              <a:gd name="connsiteX83" fmla="*/ 5699203 w 6128435"/>
              <a:gd name="connsiteY83" fmla="*/ 3775823 h 6858000"/>
              <a:gd name="connsiteX84" fmla="*/ 5704824 w 6128435"/>
              <a:gd name="connsiteY84" fmla="*/ 3785966 h 6858000"/>
              <a:gd name="connsiteX85" fmla="*/ 5712204 w 6128435"/>
              <a:gd name="connsiteY85" fmla="*/ 3785830 h 6858000"/>
              <a:gd name="connsiteX86" fmla="*/ 5724816 w 6128435"/>
              <a:gd name="connsiteY86" fmla="*/ 3798949 h 6858000"/>
              <a:gd name="connsiteX87" fmla="*/ 5733539 w 6128435"/>
              <a:gd name="connsiteY87" fmla="*/ 3818457 h 6858000"/>
              <a:gd name="connsiteX88" fmla="*/ 5768491 w 6128435"/>
              <a:gd name="connsiteY88" fmla="*/ 3914399 h 6858000"/>
              <a:gd name="connsiteX89" fmla="*/ 5793123 w 6128435"/>
              <a:gd name="connsiteY89" fmla="*/ 3969952 h 6858000"/>
              <a:gd name="connsiteX90" fmla="*/ 5808321 w 6128435"/>
              <a:gd name="connsiteY90" fmla="*/ 3988153 h 6858000"/>
              <a:gd name="connsiteX91" fmla="*/ 5825621 w 6128435"/>
              <a:gd name="connsiteY91" fmla="*/ 4015525 h 6858000"/>
              <a:gd name="connsiteX92" fmla="*/ 5860672 w 6128435"/>
              <a:gd name="connsiteY92" fmla="*/ 4061579 h 6858000"/>
              <a:gd name="connsiteX93" fmla="*/ 5872173 w 6128435"/>
              <a:gd name="connsiteY93" fmla="*/ 4088497 h 6858000"/>
              <a:gd name="connsiteX94" fmla="*/ 5883705 w 6128435"/>
              <a:gd name="connsiteY94" fmla="*/ 4101899 h 6858000"/>
              <a:gd name="connsiteX95" fmla="*/ 5885314 w 6128435"/>
              <a:gd name="connsiteY95" fmla="*/ 4108387 h 6858000"/>
              <a:gd name="connsiteX96" fmla="*/ 5894095 w 6128435"/>
              <a:gd name="connsiteY96" fmla="*/ 4128857 h 6858000"/>
              <a:gd name="connsiteX97" fmla="*/ 5898339 w 6128435"/>
              <a:gd name="connsiteY97" fmla="*/ 4140800 h 6858000"/>
              <a:gd name="connsiteX98" fmla="*/ 5899734 w 6128435"/>
              <a:gd name="connsiteY98" fmla="*/ 4145632 h 6858000"/>
              <a:gd name="connsiteX99" fmla="*/ 5897098 w 6128435"/>
              <a:gd name="connsiteY99" fmla="*/ 4157819 h 6858000"/>
              <a:gd name="connsiteX100" fmla="*/ 5903513 w 6128435"/>
              <a:gd name="connsiteY100" fmla="*/ 4187661 h 6858000"/>
              <a:gd name="connsiteX101" fmla="*/ 5917114 w 6128435"/>
              <a:gd name="connsiteY101" fmla="*/ 4213096 h 6858000"/>
              <a:gd name="connsiteX102" fmla="*/ 5921153 w 6128435"/>
              <a:gd name="connsiteY102" fmla="*/ 4236222 h 6858000"/>
              <a:gd name="connsiteX103" fmla="*/ 5924233 w 6128435"/>
              <a:gd name="connsiteY103" fmla="*/ 4242060 h 6858000"/>
              <a:gd name="connsiteX104" fmla="*/ 5928910 w 6128435"/>
              <a:gd name="connsiteY104" fmla="*/ 4300973 h 6858000"/>
              <a:gd name="connsiteX105" fmla="*/ 5939320 w 6128435"/>
              <a:gd name="connsiteY105" fmla="*/ 4340435 h 6858000"/>
              <a:gd name="connsiteX106" fmla="*/ 5946705 w 6128435"/>
              <a:gd name="connsiteY106" fmla="*/ 4428051 h 6858000"/>
              <a:gd name="connsiteX107" fmla="*/ 5949261 w 6128435"/>
              <a:gd name="connsiteY107" fmla="*/ 4449185 h 6858000"/>
              <a:gd name="connsiteX108" fmla="*/ 5957504 w 6128435"/>
              <a:gd name="connsiteY108" fmla="*/ 4465911 h 6858000"/>
              <a:gd name="connsiteX109" fmla="*/ 5964689 w 6128435"/>
              <a:gd name="connsiteY109" fmla="*/ 4468532 h 6858000"/>
              <a:gd name="connsiteX110" fmla="*/ 5967062 w 6128435"/>
              <a:gd name="connsiteY110" fmla="*/ 4479923 h 6858000"/>
              <a:gd name="connsiteX111" fmla="*/ 5968960 w 6128435"/>
              <a:gd name="connsiteY111" fmla="*/ 4482655 h 6858000"/>
              <a:gd name="connsiteX112" fmla="*/ 5978567 w 6128435"/>
              <a:gd name="connsiteY112" fmla="*/ 4498605 h 6858000"/>
              <a:gd name="connsiteX113" fmla="*/ 5980106 w 6128435"/>
              <a:gd name="connsiteY113" fmla="*/ 4585087 h 6858000"/>
              <a:gd name="connsiteX114" fmla="*/ 5998138 w 6128435"/>
              <a:gd name="connsiteY114" fmla="*/ 4697518 h 6858000"/>
              <a:gd name="connsiteX115" fmla="*/ 6013516 w 6128435"/>
              <a:gd name="connsiteY115" fmla="*/ 4786619 h 6858000"/>
              <a:gd name="connsiteX116" fmla="*/ 6025404 w 6128435"/>
              <a:gd name="connsiteY116" fmla="*/ 4858148 h 6858000"/>
              <a:gd name="connsiteX117" fmla="*/ 6007749 w 6128435"/>
              <a:gd name="connsiteY117" fmla="*/ 4964715 h 6858000"/>
              <a:gd name="connsiteX118" fmla="*/ 6005269 w 6128435"/>
              <a:gd name="connsiteY118" fmla="*/ 5150567 h 6858000"/>
              <a:gd name="connsiteX119" fmla="*/ 6001127 w 6128435"/>
              <a:gd name="connsiteY119" fmla="*/ 5164609 h 6858000"/>
              <a:gd name="connsiteX120" fmla="*/ 5996647 w 6128435"/>
              <a:gd name="connsiteY120" fmla="*/ 5185640 h 6858000"/>
              <a:gd name="connsiteX121" fmla="*/ 5998514 w 6128435"/>
              <a:gd name="connsiteY121" fmla="*/ 5189673 h 6858000"/>
              <a:gd name="connsiteX122" fmla="*/ 5995970 w 6128435"/>
              <a:gd name="connsiteY122" fmla="*/ 5221547 h 6858000"/>
              <a:gd name="connsiteX123" fmla="*/ 5997218 w 6128435"/>
              <a:gd name="connsiteY123" fmla="*/ 5222031 h 6858000"/>
              <a:gd name="connsiteX124" fmla="*/ 6002116 w 6128435"/>
              <a:gd name="connsiteY124" fmla="*/ 5231223 h 6858000"/>
              <a:gd name="connsiteX125" fmla="*/ 6008541 w 6128435"/>
              <a:gd name="connsiteY125" fmla="*/ 5248680 h 6858000"/>
              <a:gd name="connsiteX126" fmla="*/ 6039260 w 6128435"/>
              <a:gd name="connsiteY126" fmla="*/ 5289518 h 6858000"/>
              <a:gd name="connsiteX127" fmla="*/ 6036748 w 6128435"/>
              <a:gd name="connsiteY127" fmla="*/ 5322752 h 6858000"/>
              <a:gd name="connsiteX128" fmla="*/ 6036943 w 6128435"/>
              <a:gd name="connsiteY128" fmla="*/ 5329480 h 6858000"/>
              <a:gd name="connsiteX129" fmla="*/ 6037236 w 6128435"/>
              <a:gd name="connsiteY129" fmla="*/ 5329634 h 6858000"/>
              <a:gd name="connsiteX130" fmla="*/ 6038019 w 6128435"/>
              <a:gd name="connsiteY130" fmla="*/ 5336764 h 6858000"/>
              <a:gd name="connsiteX131" fmla="*/ 6037298 w 6128435"/>
              <a:gd name="connsiteY131" fmla="*/ 5341753 h 6858000"/>
              <a:gd name="connsiteX132" fmla="*/ 6037677 w 6128435"/>
              <a:gd name="connsiteY132" fmla="*/ 5354807 h 6858000"/>
              <a:gd name="connsiteX133" fmla="*/ 6039728 w 6128435"/>
              <a:gd name="connsiteY133" fmla="*/ 5359416 h 6858000"/>
              <a:gd name="connsiteX134" fmla="*/ 6043311 w 6128435"/>
              <a:gd name="connsiteY134" fmla="*/ 5361407 h 6858000"/>
              <a:gd name="connsiteX135" fmla="*/ 6042954 w 6128435"/>
              <a:gd name="connsiteY135" fmla="*/ 5362576 h 6858000"/>
              <a:gd name="connsiteX136" fmla="*/ 6053435 w 6128435"/>
              <a:gd name="connsiteY136" fmla="*/ 5387547 h 6858000"/>
              <a:gd name="connsiteX137" fmla="*/ 6065933 w 6128435"/>
              <a:gd name="connsiteY137" fmla="*/ 5443002 h 6858000"/>
              <a:gd name="connsiteX138" fmla="*/ 6068640 w 6128435"/>
              <a:gd name="connsiteY138" fmla="*/ 5474503 h 6858000"/>
              <a:gd name="connsiteX139" fmla="*/ 6080922 w 6128435"/>
              <a:gd name="connsiteY139" fmla="*/ 5561070 h 6858000"/>
              <a:gd name="connsiteX140" fmla="*/ 6096949 w 6128435"/>
              <a:gd name="connsiteY140" fmla="*/ 5648179 h 6858000"/>
              <a:gd name="connsiteX141" fmla="*/ 6125703 w 6128435"/>
              <a:gd name="connsiteY141" fmla="*/ 5692894 h 6858000"/>
              <a:gd name="connsiteX142" fmla="*/ 6126670 w 6128435"/>
              <a:gd name="connsiteY142" fmla="*/ 5697882 h 6858000"/>
              <a:gd name="connsiteX143" fmla="*/ 6124061 w 6128435"/>
              <a:gd name="connsiteY143" fmla="*/ 5710294 h 6858000"/>
              <a:gd name="connsiteX144" fmla="*/ 6122213 w 6128435"/>
              <a:gd name="connsiteY144" fmla="*/ 5714762 h 6858000"/>
              <a:gd name="connsiteX145" fmla="*/ 6121353 w 6128435"/>
              <a:gd name="connsiteY145" fmla="*/ 5721725 h 6858000"/>
              <a:gd name="connsiteX146" fmla="*/ 6121607 w 6128435"/>
              <a:gd name="connsiteY146" fmla="*/ 5721959 h 6858000"/>
              <a:gd name="connsiteX147" fmla="*/ 6120262 w 6128435"/>
              <a:gd name="connsiteY147" fmla="*/ 5728358 h 6858000"/>
              <a:gd name="connsiteX148" fmla="*/ 6110194 w 6128435"/>
              <a:gd name="connsiteY148" fmla="*/ 5758853 h 6858000"/>
              <a:gd name="connsiteX149" fmla="*/ 6127519 w 6128435"/>
              <a:gd name="connsiteY149" fmla="*/ 5865775 h 6858000"/>
              <a:gd name="connsiteX150" fmla="*/ 6128435 w 6128435"/>
              <a:gd name="connsiteY150" fmla="*/ 5870164 h 6858000"/>
              <a:gd name="connsiteX151" fmla="*/ 6119217 w 6128435"/>
              <a:gd name="connsiteY151" fmla="*/ 5888542 h 6858000"/>
              <a:gd name="connsiteX152" fmla="*/ 6115966 w 6128435"/>
              <a:gd name="connsiteY152" fmla="*/ 5898387 h 6858000"/>
              <a:gd name="connsiteX153" fmla="*/ 6111924 w 6128435"/>
              <a:gd name="connsiteY153" fmla="*/ 5900444 h 6858000"/>
              <a:gd name="connsiteX154" fmla="*/ 6108716 w 6128435"/>
              <a:gd name="connsiteY154" fmla="*/ 5915345 h 6858000"/>
              <a:gd name="connsiteX155" fmla="*/ 6109524 w 6128435"/>
              <a:gd name="connsiteY155" fmla="*/ 5917328 h 6858000"/>
              <a:gd name="connsiteX156" fmla="*/ 6102493 w 6128435"/>
              <a:gd name="connsiteY156" fmla="*/ 5928602 h 6858000"/>
              <a:gd name="connsiteX157" fmla="*/ 6056863 w 6128435"/>
              <a:gd name="connsiteY157" fmla="*/ 6000643 h 6858000"/>
              <a:gd name="connsiteX158" fmla="*/ 6045436 w 6128435"/>
              <a:gd name="connsiteY158" fmla="*/ 6124480 h 6858000"/>
              <a:gd name="connsiteX159" fmla="*/ 6030489 w 6128435"/>
              <a:gd name="connsiteY159" fmla="*/ 6317666 h 6858000"/>
              <a:gd name="connsiteX160" fmla="*/ 6007492 w 6128435"/>
              <a:gd name="connsiteY160" fmla="*/ 6440818 h 6858000"/>
              <a:gd name="connsiteX161" fmla="*/ 6009467 w 6128435"/>
              <a:gd name="connsiteY161" fmla="*/ 6487076 h 6858000"/>
              <a:gd name="connsiteX162" fmla="*/ 5995064 w 6128435"/>
              <a:gd name="connsiteY162" fmla="*/ 6540791 h 6858000"/>
              <a:gd name="connsiteX163" fmla="*/ 5996309 w 6128435"/>
              <a:gd name="connsiteY163" fmla="*/ 6543961 h 6858000"/>
              <a:gd name="connsiteX164" fmla="*/ 5996048 w 6128435"/>
              <a:gd name="connsiteY164" fmla="*/ 6555444 h 6858000"/>
              <a:gd name="connsiteX165" fmla="*/ 6002524 w 6128435"/>
              <a:gd name="connsiteY165" fmla="*/ 6560188 h 6858000"/>
              <a:gd name="connsiteX166" fmla="*/ 6006823 w 6128435"/>
              <a:gd name="connsiteY166" fmla="*/ 6578546 h 6858000"/>
              <a:gd name="connsiteX167" fmla="*/ 6004510 w 6128435"/>
              <a:gd name="connsiteY167" fmla="*/ 6599256 h 6858000"/>
              <a:gd name="connsiteX168" fmla="*/ 5986207 w 6128435"/>
              <a:gd name="connsiteY168" fmla="*/ 6695855 h 6858000"/>
              <a:gd name="connsiteX169" fmla="*/ 5979428 w 6128435"/>
              <a:gd name="connsiteY169" fmla="*/ 6754678 h 6858000"/>
              <a:gd name="connsiteX170" fmla="*/ 5983398 w 6128435"/>
              <a:gd name="connsiteY170" fmla="*/ 6778641 h 6858000"/>
              <a:gd name="connsiteX171" fmla="*/ 5984543 w 6128435"/>
              <a:gd name="connsiteY171" fmla="*/ 6811016 h 6858000"/>
              <a:gd name="connsiteX172" fmla="*/ 5981802 w 6128435"/>
              <a:gd name="connsiteY172" fmla="*/ 6838578 h 6858000"/>
              <a:gd name="connsiteX173" fmla="*/ 5979671 w 6128435"/>
              <a:gd name="connsiteY173" fmla="*/ 6858000 h 6858000"/>
              <a:gd name="connsiteX174" fmla="*/ 0 w 6128435"/>
              <a:gd name="connsiteY174" fmla="*/ 6858000 h 6858000"/>
              <a:gd name="connsiteX175" fmla="*/ 0 w 6128435"/>
              <a:gd name="connsiteY17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148653 w 6128435"/>
              <a:gd name="connsiteY46" fmla="*/ 2460132 h 6858000"/>
              <a:gd name="connsiteX47" fmla="*/ 5192511 w 6128435"/>
              <a:gd name="connsiteY47" fmla="*/ 2549199 h 6858000"/>
              <a:gd name="connsiteX48" fmla="*/ 5307538 w 6128435"/>
              <a:gd name="connsiteY48" fmla="*/ 2514685 h 6858000"/>
              <a:gd name="connsiteX49" fmla="*/ 5337604 w 6128435"/>
              <a:gd name="connsiteY49" fmla="*/ 2597632 h 6858000"/>
              <a:gd name="connsiteX50" fmla="*/ 5407503 w 6128435"/>
              <a:gd name="connsiteY50" fmla="*/ 2786290 h 6858000"/>
              <a:gd name="connsiteX51" fmla="*/ 5407356 w 6128435"/>
              <a:gd name="connsiteY51" fmla="*/ 2787545 h 6858000"/>
              <a:gd name="connsiteX52" fmla="*/ 5411130 w 6128435"/>
              <a:gd name="connsiteY52" fmla="*/ 2788640 h 6858000"/>
              <a:gd name="connsiteX53" fmla="*/ 5416439 w 6128435"/>
              <a:gd name="connsiteY53" fmla="*/ 2805666 h 6858000"/>
              <a:gd name="connsiteX54" fmla="*/ 5416589 w 6128435"/>
              <a:gd name="connsiteY54" fmla="*/ 2810822 h 6858000"/>
              <a:gd name="connsiteX55" fmla="*/ 5418542 w 6128435"/>
              <a:gd name="connsiteY55" fmla="*/ 2817745 h 6858000"/>
              <a:gd name="connsiteX56" fmla="*/ 5418847 w 6128435"/>
              <a:gd name="connsiteY56" fmla="*/ 2817825 h 6858000"/>
              <a:gd name="connsiteX57" fmla="*/ 5423364 w 6128435"/>
              <a:gd name="connsiteY57" fmla="*/ 2858292 h 6858000"/>
              <a:gd name="connsiteX58" fmla="*/ 5479298 w 6128435"/>
              <a:gd name="connsiteY58" fmla="*/ 2947791 h 6858000"/>
              <a:gd name="connsiteX59" fmla="*/ 5481770 w 6128435"/>
              <a:gd name="connsiteY59" fmla="*/ 2951352 h 6858000"/>
              <a:gd name="connsiteX60" fmla="*/ 5481013 w 6128435"/>
              <a:gd name="connsiteY60" fmla="*/ 2973461 h 6858000"/>
              <a:gd name="connsiteX61" fmla="*/ 5482045 w 6128435"/>
              <a:gd name="connsiteY61" fmla="*/ 2984371 h 6858000"/>
              <a:gd name="connsiteX62" fmla="*/ 5479405 w 6128435"/>
              <a:gd name="connsiteY62" fmla="*/ 2988507 h 6858000"/>
              <a:gd name="connsiteX63" fmla="*/ 5482415 w 6128435"/>
              <a:gd name="connsiteY63" fmla="*/ 3004079 h 6858000"/>
              <a:gd name="connsiteX64" fmla="*/ 5483865 w 6128435"/>
              <a:gd name="connsiteY64" fmla="*/ 3005467 h 6858000"/>
              <a:gd name="connsiteX65" fmla="*/ 5482236 w 6128435"/>
              <a:gd name="connsiteY65" fmla="*/ 3019791 h 6858000"/>
              <a:gd name="connsiteX66" fmla="*/ 5475895 w 6128435"/>
              <a:gd name="connsiteY66" fmla="*/ 3033578 h 6858000"/>
              <a:gd name="connsiteX67" fmla="*/ 5477595 w 6128435"/>
              <a:gd name="connsiteY67" fmla="*/ 3250534 h 6858000"/>
              <a:gd name="connsiteX68" fmla="*/ 5532836 w 6128435"/>
              <a:gd name="connsiteY68" fmla="*/ 3353840 h 6858000"/>
              <a:gd name="connsiteX69" fmla="*/ 5561229 w 6128435"/>
              <a:gd name="connsiteY69" fmla="*/ 3395784 h 6858000"/>
              <a:gd name="connsiteX70" fmla="*/ 5589758 w 6128435"/>
              <a:gd name="connsiteY70" fmla="*/ 3506453 h 6858000"/>
              <a:gd name="connsiteX71" fmla="*/ 5596144 w 6128435"/>
              <a:gd name="connsiteY71" fmla="*/ 3534624 h 6858000"/>
              <a:gd name="connsiteX72" fmla="*/ 5597750 w 6128435"/>
              <a:gd name="connsiteY72" fmla="*/ 3534129 h 6858000"/>
              <a:gd name="connsiteX73" fmla="*/ 5599700 w 6128435"/>
              <a:gd name="connsiteY73" fmla="*/ 3547221 h 6858000"/>
              <a:gd name="connsiteX74" fmla="*/ 5615031 w 6128435"/>
              <a:gd name="connsiteY74" fmla="*/ 3557482 h 6858000"/>
              <a:gd name="connsiteX75" fmla="*/ 5618377 w 6128435"/>
              <a:gd name="connsiteY75" fmla="*/ 3588431 h 6858000"/>
              <a:gd name="connsiteX76" fmla="*/ 5612155 w 6128435"/>
              <a:gd name="connsiteY76" fmla="*/ 3589869 h 6858000"/>
              <a:gd name="connsiteX77" fmla="*/ 5620843 w 6128435"/>
              <a:gd name="connsiteY77" fmla="*/ 3606745 h 6858000"/>
              <a:gd name="connsiteX78" fmla="*/ 5655472 w 6128435"/>
              <a:gd name="connsiteY78" fmla="*/ 3678877 h 6858000"/>
              <a:gd name="connsiteX79" fmla="*/ 5680448 w 6128435"/>
              <a:gd name="connsiteY79" fmla="*/ 3717760 h 6858000"/>
              <a:gd name="connsiteX80" fmla="*/ 5683015 w 6128435"/>
              <a:gd name="connsiteY80" fmla="*/ 3762025 h 6858000"/>
              <a:gd name="connsiteX81" fmla="*/ 5696643 w 6128435"/>
              <a:gd name="connsiteY81" fmla="*/ 3773888 h 6858000"/>
              <a:gd name="connsiteX82" fmla="*/ 5699203 w 6128435"/>
              <a:gd name="connsiteY82" fmla="*/ 3775823 h 6858000"/>
              <a:gd name="connsiteX83" fmla="*/ 5704824 w 6128435"/>
              <a:gd name="connsiteY83" fmla="*/ 3785966 h 6858000"/>
              <a:gd name="connsiteX84" fmla="*/ 5712204 w 6128435"/>
              <a:gd name="connsiteY84" fmla="*/ 3785830 h 6858000"/>
              <a:gd name="connsiteX85" fmla="*/ 5724816 w 6128435"/>
              <a:gd name="connsiteY85" fmla="*/ 3798949 h 6858000"/>
              <a:gd name="connsiteX86" fmla="*/ 5733539 w 6128435"/>
              <a:gd name="connsiteY86" fmla="*/ 3818457 h 6858000"/>
              <a:gd name="connsiteX87" fmla="*/ 5768491 w 6128435"/>
              <a:gd name="connsiteY87" fmla="*/ 3914399 h 6858000"/>
              <a:gd name="connsiteX88" fmla="*/ 5793123 w 6128435"/>
              <a:gd name="connsiteY88" fmla="*/ 3969952 h 6858000"/>
              <a:gd name="connsiteX89" fmla="*/ 5808321 w 6128435"/>
              <a:gd name="connsiteY89" fmla="*/ 3988153 h 6858000"/>
              <a:gd name="connsiteX90" fmla="*/ 5825621 w 6128435"/>
              <a:gd name="connsiteY90" fmla="*/ 4015525 h 6858000"/>
              <a:gd name="connsiteX91" fmla="*/ 5860672 w 6128435"/>
              <a:gd name="connsiteY91" fmla="*/ 4061579 h 6858000"/>
              <a:gd name="connsiteX92" fmla="*/ 5872173 w 6128435"/>
              <a:gd name="connsiteY92" fmla="*/ 4088497 h 6858000"/>
              <a:gd name="connsiteX93" fmla="*/ 5883705 w 6128435"/>
              <a:gd name="connsiteY93" fmla="*/ 4101899 h 6858000"/>
              <a:gd name="connsiteX94" fmla="*/ 5885314 w 6128435"/>
              <a:gd name="connsiteY94" fmla="*/ 4108387 h 6858000"/>
              <a:gd name="connsiteX95" fmla="*/ 5894095 w 6128435"/>
              <a:gd name="connsiteY95" fmla="*/ 4128857 h 6858000"/>
              <a:gd name="connsiteX96" fmla="*/ 5898339 w 6128435"/>
              <a:gd name="connsiteY96" fmla="*/ 4140800 h 6858000"/>
              <a:gd name="connsiteX97" fmla="*/ 5899734 w 6128435"/>
              <a:gd name="connsiteY97" fmla="*/ 4145632 h 6858000"/>
              <a:gd name="connsiteX98" fmla="*/ 5897098 w 6128435"/>
              <a:gd name="connsiteY98" fmla="*/ 4157819 h 6858000"/>
              <a:gd name="connsiteX99" fmla="*/ 5903513 w 6128435"/>
              <a:gd name="connsiteY99" fmla="*/ 4187661 h 6858000"/>
              <a:gd name="connsiteX100" fmla="*/ 5917114 w 6128435"/>
              <a:gd name="connsiteY100" fmla="*/ 4213096 h 6858000"/>
              <a:gd name="connsiteX101" fmla="*/ 5921153 w 6128435"/>
              <a:gd name="connsiteY101" fmla="*/ 4236222 h 6858000"/>
              <a:gd name="connsiteX102" fmla="*/ 5924233 w 6128435"/>
              <a:gd name="connsiteY102" fmla="*/ 4242060 h 6858000"/>
              <a:gd name="connsiteX103" fmla="*/ 5928910 w 6128435"/>
              <a:gd name="connsiteY103" fmla="*/ 4300973 h 6858000"/>
              <a:gd name="connsiteX104" fmla="*/ 5939320 w 6128435"/>
              <a:gd name="connsiteY104" fmla="*/ 4340435 h 6858000"/>
              <a:gd name="connsiteX105" fmla="*/ 5946705 w 6128435"/>
              <a:gd name="connsiteY105" fmla="*/ 4428051 h 6858000"/>
              <a:gd name="connsiteX106" fmla="*/ 5949261 w 6128435"/>
              <a:gd name="connsiteY106" fmla="*/ 4449185 h 6858000"/>
              <a:gd name="connsiteX107" fmla="*/ 5957504 w 6128435"/>
              <a:gd name="connsiteY107" fmla="*/ 4465911 h 6858000"/>
              <a:gd name="connsiteX108" fmla="*/ 5964689 w 6128435"/>
              <a:gd name="connsiteY108" fmla="*/ 4468532 h 6858000"/>
              <a:gd name="connsiteX109" fmla="*/ 5967062 w 6128435"/>
              <a:gd name="connsiteY109" fmla="*/ 4479923 h 6858000"/>
              <a:gd name="connsiteX110" fmla="*/ 5968960 w 6128435"/>
              <a:gd name="connsiteY110" fmla="*/ 4482655 h 6858000"/>
              <a:gd name="connsiteX111" fmla="*/ 5978567 w 6128435"/>
              <a:gd name="connsiteY111" fmla="*/ 4498605 h 6858000"/>
              <a:gd name="connsiteX112" fmla="*/ 5980106 w 6128435"/>
              <a:gd name="connsiteY112" fmla="*/ 4585087 h 6858000"/>
              <a:gd name="connsiteX113" fmla="*/ 5998138 w 6128435"/>
              <a:gd name="connsiteY113" fmla="*/ 4697518 h 6858000"/>
              <a:gd name="connsiteX114" fmla="*/ 6013516 w 6128435"/>
              <a:gd name="connsiteY114" fmla="*/ 4786619 h 6858000"/>
              <a:gd name="connsiteX115" fmla="*/ 6025404 w 6128435"/>
              <a:gd name="connsiteY115" fmla="*/ 4858148 h 6858000"/>
              <a:gd name="connsiteX116" fmla="*/ 6007749 w 6128435"/>
              <a:gd name="connsiteY116" fmla="*/ 4964715 h 6858000"/>
              <a:gd name="connsiteX117" fmla="*/ 6005269 w 6128435"/>
              <a:gd name="connsiteY117" fmla="*/ 5150567 h 6858000"/>
              <a:gd name="connsiteX118" fmla="*/ 6001127 w 6128435"/>
              <a:gd name="connsiteY118" fmla="*/ 5164609 h 6858000"/>
              <a:gd name="connsiteX119" fmla="*/ 5996647 w 6128435"/>
              <a:gd name="connsiteY119" fmla="*/ 5185640 h 6858000"/>
              <a:gd name="connsiteX120" fmla="*/ 5998514 w 6128435"/>
              <a:gd name="connsiteY120" fmla="*/ 5189673 h 6858000"/>
              <a:gd name="connsiteX121" fmla="*/ 5995970 w 6128435"/>
              <a:gd name="connsiteY121" fmla="*/ 5221547 h 6858000"/>
              <a:gd name="connsiteX122" fmla="*/ 5997218 w 6128435"/>
              <a:gd name="connsiteY122" fmla="*/ 5222031 h 6858000"/>
              <a:gd name="connsiteX123" fmla="*/ 6002116 w 6128435"/>
              <a:gd name="connsiteY123" fmla="*/ 5231223 h 6858000"/>
              <a:gd name="connsiteX124" fmla="*/ 6008541 w 6128435"/>
              <a:gd name="connsiteY124" fmla="*/ 5248680 h 6858000"/>
              <a:gd name="connsiteX125" fmla="*/ 6039260 w 6128435"/>
              <a:gd name="connsiteY125" fmla="*/ 5289518 h 6858000"/>
              <a:gd name="connsiteX126" fmla="*/ 6036748 w 6128435"/>
              <a:gd name="connsiteY126" fmla="*/ 5322752 h 6858000"/>
              <a:gd name="connsiteX127" fmla="*/ 6036943 w 6128435"/>
              <a:gd name="connsiteY127" fmla="*/ 5329480 h 6858000"/>
              <a:gd name="connsiteX128" fmla="*/ 6037236 w 6128435"/>
              <a:gd name="connsiteY128" fmla="*/ 5329634 h 6858000"/>
              <a:gd name="connsiteX129" fmla="*/ 6038019 w 6128435"/>
              <a:gd name="connsiteY129" fmla="*/ 5336764 h 6858000"/>
              <a:gd name="connsiteX130" fmla="*/ 6037298 w 6128435"/>
              <a:gd name="connsiteY130" fmla="*/ 5341753 h 6858000"/>
              <a:gd name="connsiteX131" fmla="*/ 6037677 w 6128435"/>
              <a:gd name="connsiteY131" fmla="*/ 5354807 h 6858000"/>
              <a:gd name="connsiteX132" fmla="*/ 6039728 w 6128435"/>
              <a:gd name="connsiteY132" fmla="*/ 5359416 h 6858000"/>
              <a:gd name="connsiteX133" fmla="*/ 6043311 w 6128435"/>
              <a:gd name="connsiteY133" fmla="*/ 5361407 h 6858000"/>
              <a:gd name="connsiteX134" fmla="*/ 6042954 w 6128435"/>
              <a:gd name="connsiteY134" fmla="*/ 5362576 h 6858000"/>
              <a:gd name="connsiteX135" fmla="*/ 6053435 w 6128435"/>
              <a:gd name="connsiteY135" fmla="*/ 5387547 h 6858000"/>
              <a:gd name="connsiteX136" fmla="*/ 6065933 w 6128435"/>
              <a:gd name="connsiteY136" fmla="*/ 5443002 h 6858000"/>
              <a:gd name="connsiteX137" fmla="*/ 6068640 w 6128435"/>
              <a:gd name="connsiteY137" fmla="*/ 5474503 h 6858000"/>
              <a:gd name="connsiteX138" fmla="*/ 6080922 w 6128435"/>
              <a:gd name="connsiteY138" fmla="*/ 5561070 h 6858000"/>
              <a:gd name="connsiteX139" fmla="*/ 6096949 w 6128435"/>
              <a:gd name="connsiteY139" fmla="*/ 5648179 h 6858000"/>
              <a:gd name="connsiteX140" fmla="*/ 6125703 w 6128435"/>
              <a:gd name="connsiteY140" fmla="*/ 5692894 h 6858000"/>
              <a:gd name="connsiteX141" fmla="*/ 6126670 w 6128435"/>
              <a:gd name="connsiteY141" fmla="*/ 5697882 h 6858000"/>
              <a:gd name="connsiteX142" fmla="*/ 6124061 w 6128435"/>
              <a:gd name="connsiteY142" fmla="*/ 5710294 h 6858000"/>
              <a:gd name="connsiteX143" fmla="*/ 6122213 w 6128435"/>
              <a:gd name="connsiteY143" fmla="*/ 5714762 h 6858000"/>
              <a:gd name="connsiteX144" fmla="*/ 6121353 w 6128435"/>
              <a:gd name="connsiteY144" fmla="*/ 5721725 h 6858000"/>
              <a:gd name="connsiteX145" fmla="*/ 6121607 w 6128435"/>
              <a:gd name="connsiteY145" fmla="*/ 5721959 h 6858000"/>
              <a:gd name="connsiteX146" fmla="*/ 6120262 w 6128435"/>
              <a:gd name="connsiteY146" fmla="*/ 5728358 h 6858000"/>
              <a:gd name="connsiteX147" fmla="*/ 6110194 w 6128435"/>
              <a:gd name="connsiteY147" fmla="*/ 5758853 h 6858000"/>
              <a:gd name="connsiteX148" fmla="*/ 6127519 w 6128435"/>
              <a:gd name="connsiteY148" fmla="*/ 5865775 h 6858000"/>
              <a:gd name="connsiteX149" fmla="*/ 6128435 w 6128435"/>
              <a:gd name="connsiteY149" fmla="*/ 5870164 h 6858000"/>
              <a:gd name="connsiteX150" fmla="*/ 6119217 w 6128435"/>
              <a:gd name="connsiteY150" fmla="*/ 5888542 h 6858000"/>
              <a:gd name="connsiteX151" fmla="*/ 6115966 w 6128435"/>
              <a:gd name="connsiteY151" fmla="*/ 5898387 h 6858000"/>
              <a:gd name="connsiteX152" fmla="*/ 6111924 w 6128435"/>
              <a:gd name="connsiteY152" fmla="*/ 5900444 h 6858000"/>
              <a:gd name="connsiteX153" fmla="*/ 6108716 w 6128435"/>
              <a:gd name="connsiteY153" fmla="*/ 5915345 h 6858000"/>
              <a:gd name="connsiteX154" fmla="*/ 6109524 w 6128435"/>
              <a:gd name="connsiteY154" fmla="*/ 5917328 h 6858000"/>
              <a:gd name="connsiteX155" fmla="*/ 6102493 w 6128435"/>
              <a:gd name="connsiteY155" fmla="*/ 5928602 h 6858000"/>
              <a:gd name="connsiteX156" fmla="*/ 6056863 w 6128435"/>
              <a:gd name="connsiteY156" fmla="*/ 6000643 h 6858000"/>
              <a:gd name="connsiteX157" fmla="*/ 6045436 w 6128435"/>
              <a:gd name="connsiteY157" fmla="*/ 6124480 h 6858000"/>
              <a:gd name="connsiteX158" fmla="*/ 6030489 w 6128435"/>
              <a:gd name="connsiteY158" fmla="*/ 6317666 h 6858000"/>
              <a:gd name="connsiteX159" fmla="*/ 6007492 w 6128435"/>
              <a:gd name="connsiteY159" fmla="*/ 6440818 h 6858000"/>
              <a:gd name="connsiteX160" fmla="*/ 6009467 w 6128435"/>
              <a:gd name="connsiteY160" fmla="*/ 6487076 h 6858000"/>
              <a:gd name="connsiteX161" fmla="*/ 5995064 w 6128435"/>
              <a:gd name="connsiteY161" fmla="*/ 6540791 h 6858000"/>
              <a:gd name="connsiteX162" fmla="*/ 5996309 w 6128435"/>
              <a:gd name="connsiteY162" fmla="*/ 6543961 h 6858000"/>
              <a:gd name="connsiteX163" fmla="*/ 5996048 w 6128435"/>
              <a:gd name="connsiteY163" fmla="*/ 6555444 h 6858000"/>
              <a:gd name="connsiteX164" fmla="*/ 6002524 w 6128435"/>
              <a:gd name="connsiteY164" fmla="*/ 6560188 h 6858000"/>
              <a:gd name="connsiteX165" fmla="*/ 6006823 w 6128435"/>
              <a:gd name="connsiteY165" fmla="*/ 6578546 h 6858000"/>
              <a:gd name="connsiteX166" fmla="*/ 6004510 w 6128435"/>
              <a:gd name="connsiteY166" fmla="*/ 6599256 h 6858000"/>
              <a:gd name="connsiteX167" fmla="*/ 5986207 w 6128435"/>
              <a:gd name="connsiteY167" fmla="*/ 6695855 h 6858000"/>
              <a:gd name="connsiteX168" fmla="*/ 5979428 w 6128435"/>
              <a:gd name="connsiteY168" fmla="*/ 6754678 h 6858000"/>
              <a:gd name="connsiteX169" fmla="*/ 5983398 w 6128435"/>
              <a:gd name="connsiteY169" fmla="*/ 6778641 h 6858000"/>
              <a:gd name="connsiteX170" fmla="*/ 5984543 w 6128435"/>
              <a:gd name="connsiteY170" fmla="*/ 6811016 h 6858000"/>
              <a:gd name="connsiteX171" fmla="*/ 5981802 w 6128435"/>
              <a:gd name="connsiteY171" fmla="*/ 6838578 h 6858000"/>
              <a:gd name="connsiteX172" fmla="*/ 5979671 w 6128435"/>
              <a:gd name="connsiteY172" fmla="*/ 6858000 h 6858000"/>
              <a:gd name="connsiteX173" fmla="*/ 0 w 6128435"/>
              <a:gd name="connsiteY173" fmla="*/ 6858000 h 6858000"/>
              <a:gd name="connsiteX174" fmla="*/ 0 w 6128435"/>
              <a:gd name="connsiteY17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04120 w 6128435"/>
              <a:gd name="connsiteY45" fmla="*/ 2435967 h 6858000"/>
              <a:gd name="connsiteX46" fmla="*/ 5148653 w 6128435"/>
              <a:gd name="connsiteY46" fmla="*/ 2460132 h 6858000"/>
              <a:gd name="connsiteX47" fmla="*/ 5192511 w 6128435"/>
              <a:gd name="connsiteY47" fmla="*/ 2549199 h 6858000"/>
              <a:gd name="connsiteX48" fmla="*/ 5307538 w 6128435"/>
              <a:gd name="connsiteY48" fmla="*/ 2514685 h 6858000"/>
              <a:gd name="connsiteX49" fmla="*/ 5337604 w 6128435"/>
              <a:gd name="connsiteY49" fmla="*/ 2597632 h 6858000"/>
              <a:gd name="connsiteX50" fmla="*/ 5407503 w 6128435"/>
              <a:gd name="connsiteY50" fmla="*/ 2786290 h 6858000"/>
              <a:gd name="connsiteX51" fmla="*/ 5407356 w 6128435"/>
              <a:gd name="connsiteY51" fmla="*/ 2787545 h 6858000"/>
              <a:gd name="connsiteX52" fmla="*/ 5411130 w 6128435"/>
              <a:gd name="connsiteY52" fmla="*/ 2788640 h 6858000"/>
              <a:gd name="connsiteX53" fmla="*/ 5416439 w 6128435"/>
              <a:gd name="connsiteY53" fmla="*/ 2805666 h 6858000"/>
              <a:gd name="connsiteX54" fmla="*/ 5416589 w 6128435"/>
              <a:gd name="connsiteY54" fmla="*/ 2810822 h 6858000"/>
              <a:gd name="connsiteX55" fmla="*/ 5418542 w 6128435"/>
              <a:gd name="connsiteY55" fmla="*/ 2817745 h 6858000"/>
              <a:gd name="connsiteX56" fmla="*/ 5418847 w 6128435"/>
              <a:gd name="connsiteY56" fmla="*/ 2817825 h 6858000"/>
              <a:gd name="connsiteX57" fmla="*/ 5423364 w 6128435"/>
              <a:gd name="connsiteY57" fmla="*/ 2858292 h 6858000"/>
              <a:gd name="connsiteX58" fmla="*/ 5479298 w 6128435"/>
              <a:gd name="connsiteY58" fmla="*/ 2947791 h 6858000"/>
              <a:gd name="connsiteX59" fmla="*/ 5481770 w 6128435"/>
              <a:gd name="connsiteY59" fmla="*/ 2951352 h 6858000"/>
              <a:gd name="connsiteX60" fmla="*/ 5481013 w 6128435"/>
              <a:gd name="connsiteY60" fmla="*/ 2973461 h 6858000"/>
              <a:gd name="connsiteX61" fmla="*/ 5482045 w 6128435"/>
              <a:gd name="connsiteY61" fmla="*/ 2984371 h 6858000"/>
              <a:gd name="connsiteX62" fmla="*/ 5479405 w 6128435"/>
              <a:gd name="connsiteY62" fmla="*/ 2988507 h 6858000"/>
              <a:gd name="connsiteX63" fmla="*/ 5482415 w 6128435"/>
              <a:gd name="connsiteY63" fmla="*/ 3004079 h 6858000"/>
              <a:gd name="connsiteX64" fmla="*/ 5483865 w 6128435"/>
              <a:gd name="connsiteY64" fmla="*/ 3005467 h 6858000"/>
              <a:gd name="connsiteX65" fmla="*/ 5482236 w 6128435"/>
              <a:gd name="connsiteY65" fmla="*/ 3019791 h 6858000"/>
              <a:gd name="connsiteX66" fmla="*/ 5475895 w 6128435"/>
              <a:gd name="connsiteY66" fmla="*/ 3033578 h 6858000"/>
              <a:gd name="connsiteX67" fmla="*/ 5477595 w 6128435"/>
              <a:gd name="connsiteY67" fmla="*/ 3250534 h 6858000"/>
              <a:gd name="connsiteX68" fmla="*/ 5532836 w 6128435"/>
              <a:gd name="connsiteY68" fmla="*/ 3353840 h 6858000"/>
              <a:gd name="connsiteX69" fmla="*/ 5561229 w 6128435"/>
              <a:gd name="connsiteY69" fmla="*/ 3395784 h 6858000"/>
              <a:gd name="connsiteX70" fmla="*/ 5589758 w 6128435"/>
              <a:gd name="connsiteY70" fmla="*/ 3506453 h 6858000"/>
              <a:gd name="connsiteX71" fmla="*/ 5596144 w 6128435"/>
              <a:gd name="connsiteY71" fmla="*/ 3534624 h 6858000"/>
              <a:gd name="connsiteX72" fmla="*/ 5597750 w 6128435"/>
              <a:gd name="connsiteY72" fmla="*/ 3534129 h 6858000"/>
              <a:gd name="connsiteX73" fmla="*/ 5599700 w 6128435"/>
              <a:gd name="connsiteY73" fmla="*/ 3547221 h 6858000"/>
              <a:gd name="connsiteX74" fmla="*/ 5615031 w 6128435"/>
              <a:gd name="connsiteY74" fmla="*/ 3557482 h 6858000"/>
              <a:gd name="connsiteX75" fmla="*/ 5618377 w 6128435"/>
              <a:gd name="connsiteY75" fmla="*/ 3588431 h 6858000"/>
              <a:gd name="connsiteX76" fmla="*/ 5612155 w 6128435"/>
              <a:gd name="connsiteY76" fmla="*/ 3589869 h 6858000"/>
              <a:gd name="connsiteX77" fmla="*/ 5620843 w 6128435"/>
              <a:gd name="connsiteY77" fmla="*/ 3606745 h 6858000"/>
              <a:gd name="connsiteX78" fmla="*/ 5655472 w 6128435"/>
              <a:gd name="connsiteY78" fmla="*/ 3678877 h 6858000"/>
              <a:gd name="connsiteX79" fmla="*/ 5680448 w 6128435"/>
              <a:gd name="connsiteY79" fmla="*/ 3717760 h 6858000"/>
              <a:gd name="connsiteX80" fmla="*/ 5683015 w 6128435"/>
              <a:gd name="connsiteY80" fmla="*/ 3762025 h 6858000"/>
              <a:gd name="connsiteX81" fmla="*/ 5696643 w 6128435"/>
              <a:gd name="connsiteY81" fmla="*/ 3773888 h 6858000"/>
              <a:gd name="connsiteX82" fmla="*/ 5699203 w 6128435"/>
              <a:gd name="connsiteY82" fmla="*/ 3775823 h 6858000"/>
              <a:gd name="connsiteX83" fmla="*/ 5704824 w 6128435"/>
              <a:gd name="connsiteY83" fmla="*/ 3785966 h 6858000"/>
              <a:gd name="connsiteX84" fmla="*/ 5712204 w 6128435"/>
              <a:gd name="connsiteY84" fmla="*/ 3785830 h 6858000"/>
              <a:gd name="connsiteX85" fmla="*/ 5724816 w 6128435"/>
              <a:gd name="connsiteY85" fmla="*/ 3798949 h 6858000"/>
              <a:gd name="connsiteX86" fmla="*/ 5733539 w 6128435"/>
              <a:gd name="connsiteY86" fmla="*/ 3818457 h 6858000"/>
              <a:gd name="connsiteX87" fmla="*/ 5768491 w 6128435"/>
              <a:gd name="connsiteY87" fmla="*/ 3914399 h 6858000"/>
              <a:gd name="connsiteX88" fmla="*/ 5793123 w 6128435"/>
              <a:gd name="connsiteY88" fmla="*/ 3969952 h 6858000"/>
              <a:gd name="connsiteX89" fmla="*/ 5808321 w 6128435"/>
              <a:gd name="connsiteY89" fmla="*/ 3988153 h 6858000"/>
              <a:gd name="connsiteX90" fmla="*/ 5825621 w 6128435"/>
              <a:gd name="connsiteY90" fmla="*/ 4015525 h 6858000"/>
              <a:gd name="connsiteX91" fmla="*/ 5860672 w 6128435"/>
              <a:gd name="connsiteY91" fmla="*/ 4061579 h 6858000"/>
              <a:gd name="connsiteX92" fmla="*/ 5872173 w 6128435"/>
              <a:gd name="connsiteY92" fmla="*/ 4088497 h 6858000"/>
              <a:gd name="connsiteX93" fmla="*/ 5883705 w 6128435"/>
              <a:gd name="connsiteY93" fmla="*/ 4101899 h 6858000"/>
              <a:gd name="connsiteX94" fmla="*/ 5885314 w 6128435"/>
              <a:gd name="connsiteY94" fmla="*/ 4108387 h 6858000"/>
              <a:gd name="connsiteX95" fmla="*/ 5894095 w 6128435"/>
              <a:gd name="connsiteY95" fmla="*/ 4128857 h 6858000"/>
              <a:gd name="connsiteX96" fmla="*/ 5898339 w 6128435"/>
              <a:gd name="connsiteY96" fmla="*/ 4140800 h 6858000"/>
              <a:gd name="connsiteX97" fmla="*/ 5899734 w 6128435"/>
              <a:gd name="connsiteY97" fmla="*/ 4145632 h 6858000"/>
              <a:gd name="connsiteX98" fmla="*/ 5897098 w 6128435"/>
              <a:gd name="connsiteY98" fmla="*/ 4157819 h 6858000"/>
              <a:gd name="connsiteX99" fmla="*/ 5903513 w 6128435"/>
              <a:gd name="connsiteY99" fmla="*/ 4187661 h 6858000"/>
              <a:gd name="connsiteX100" fmla="*/ 5917114 w 6128435"/>
              <a:gd name="connsiteY100" fmla="*/ 4213096 h 6858000"/>
              <a:gd name="connsiteX101" fmla="*/ 5921153 w 6128435"/>
              <a:gd name="connsiteY101" fmla="*/ 4236222 h 6858000"/>
              <a:gd name="connsiteX102" fmla="*/ 5924233 w 6128435"/>
              <a:gd name="connsiteY102" fmla="*/ 4242060 h 6858000"/>
              <a:gd name="connsiteX103" fmla="*/ 5928910 w 6128435"/>
              <a:gd name="connsiteY103" fmla="*/ 4300973 h 6858000"/>
              <a:gd name="connsiteX104" fmla="*/ 5939320 w 6128435"/>
              <a:gd name="connsiteY104" fmla="*/ 4340435 h 6858000"/>
              <a:gd name="connsiteX105" fmla="*/ 5946705 w 6128435"/>
              <a:gd name="connsiteY105" fmla="*/ 4428051 h 6858000"/>
              <a:gd name="connsiteX106" fmla="*/ 5949261 w 6128435"/>
              <a:gd name="connsiteY106" fmla="*/ 4449185 h 6858000"/>
              <a:gd name="connsiteX107" fmla="*/ 5957504 w 6128435"/>
              <a:gd name="connsiteY107" fmla="*/ 4465911 h 6858000"/>
              <a:gd name="connsiteX108" fmla="*/ 5964689 w 6128435"/>
              <a:gd name="connsiteY108" fmla="*/ 4468532 h 6858000"/>
              <a:gd name="connsiteX109" fmla="*/ 5967062 w 6128435"/>
              <a:gd name="connsiteY109" fmla="*/ 4479923 h 6858000"/>
              <a:gd name="connsiteX110" fmla="*/ 5968960 w 6128435"/>
              <a:gd name="connsiteY110" fmla="*/ 4482655 h 6858000"/>
              <a:gd name="connsiteX111" fmla="*/ 5978567 w 6128435"/>
              <a:gd name="connsiteY111" fmla="*/ 4498605 h 6858000"/>
              <a:gd name="connsiteX112" fmla="*/ 5980106 w 6128435"/>
              <a:gd name="connsiteY112" fmla="*/ 4585087 h 6858000"/>
              <a:gd name="connsiteX113" fmla="*/ 5998138 w 6128435"/>
              <a:gd name="connsiteY113" fmla="*/ 4697518 h 6858000"/>
              <a:gd name="connsiteX114" fmla="*/ 6013516 w 6128435"/>
              <a:gd name="connsiteY114" fmla="*/ 4786619 h 6858000"/>
              <a:gd name="connsiteX115" fmla="*/ 6025404 w 6128435"/>
              <a:gd name="connsiteY115" fmla="*/ 4858148 h 6858000"/>
              <a:gd name="connsiteX116" fmla="*/ 6007749 w 6128435"/>
              <a:gd name="connsiteY116" fmla="*/ 4964715 h 6858000"/>
              <a:gd name="connsiteX117" fmla="*/ 6005269 w 6128435"/>
              <a:gd name="connsiteY117" fmla="*/ 5150567 h 6858000"/>
              <a:gd name="connsiteX118" fmla="*/ 6001127 w 6128435"/>
              <a:gd name="connsiteY118" fmla="*/ 5164609 h 6858000"/>
              <a:gd name="connsiteX119" fmla="*/ 5996647 w 6128435"/>
              <a:gd name="connsiteY119" fmla="*/ 5185640 h 6858000"/>
              <a:gd name="connsiteX120" fmla="*/ 5998514 w 6128435"/>
              <a:gd name="connsiteY120" fmla="*/ 5189673 h 6858000"/>
              <a:gd name="connsiteX121" fmla="*/ 5995970 w 6128435"/>
              <a:gd name="connsiteY121" fmla="*/ 5221547 h 6858000"/>
              <a:gd name="connsiteX122" fmla="*/ 5997218 w 6128435"/>
              <a:gd name="connsiteY122" fmla="*/ 5222031 h 6858000"/>
              <a:gd name="connsiteX123" fmla="*/ 6002116 w 6128435"/>
              <a:gd name="connsiteY123" fmla="*/ 5231223 h 6858000"/>
              <a:gd name="connsiteX124" fmla="*/ 6008541 w 6128435"/>
              <a:gd name="connsiteY124" fmla="*/ 5248680 h 6858000"/>
              <a:gd name="connsiteX125" fmla="*/ 6039260 w 6128435"/>
              <a:gd name="connsiteY125" fmla="*/ 5289518 h 6858000"/>
              <a:gd name="connsiteX126" fmla="*/ 6036748 w 6128435"/>
              <a:gd name="connsiteY126" fmla="*/ 5322752 h 6858000"/>
              <a:gd name="connsiteX127" fmla="*/ 6036943 w 6128435"/>
              <a:gd name="connsiteY127" fmla="*/ 5329480 h 6858000"/>
              <a:gd name="connsiteX128" fmla="*/ 6037236 w 6128435"/>
              <a:gd name="connsiteY128" fmla="*/ 5329634 h 6858000"/>
              <a:gd name="connsiteX129" fmla="*/ 6038019 w 6128435"/>
              <a:gd name="connsiteY129" fmla="*/ 5336764 h 6858000"/>
              <a:gd name="connsiteX130" fmla="*/ 6037298 w 6128435"/>
              <a:gd name="connsiteY130" fmla="*/ 5341753 h 6858000"/>
              <a:gd name="connsiteX131" fmla="*/ 6037677 w 6128435"/>
              <a:gd name="connsiteY131" fmla="*/ 5354807 h 6858000"/>
              <a:gd name="connsiteX132" fmla="*/ 6039728 w 6128435"/>
              <a:gd name="connsiteY132" fmla="*/ 5359416 h 6858000"/>
              <a:gd name="connsiteX133" fmla="*/ 6043311 w 6128435"/>
              <a:gd name="connsiteY133" fmla="*/ 5361407 h 6858000"/>
              <a:gd name="connsiteX134" fmla="*/ 6042954 w 6128435"/>
              <a:gd name="connsiteY134" fmla="*/ 5362576 h 6858000"/>
              <a:gd name="connsiteX135" fmla="*/ 6053435 w 6128435"/>
              <a:gd name="connsiteY135" fmla="*/ 5387547 h 6858000"/>
              <a:gd name="connsiteX136" fmla="*/ 6065933 w 6128435"/>
              <a:gd name="connsiteY136" fmla="*/ 5443002 h 6858000"/>
              <a:gd name="connsiteX137" fmla="*/ 6068640 w 6128435"/>
              <a:gd name="connsiteY137" fmla="*/ 5474503 h 6858000"/>
              <a:gd name="connsiteX138" fmla="*/ 6080922 w 6128435"/>
              <a:gd name="connsiteY138" fmla="*/ 5561070 h 6858000"/>
              <a:gd name="connsiteX139" fmla="*/ 6096949 w 6128435"/>
              <a:gd name="connsiteY139" fmla="*/ 5648179 h 6858000"/>
              <a:gd name="connsiteX140" fmla="*/ 6125703 w 6128435"/>
              <a:gd name="connsiteY140" fmla="*/ 5692894 h 6858000"/>
              <a:gd name="connsiteX141" fmla="*/ 6126670 w 6128435"/>
              <a:gd name="connsiteY141" fmla="*/ 5697882 h 6858000"/>
              <a:gd name="connsiteX142" fmla="*/ 6124061 w 6128435"/>
              <a:gd name="connsiteY142" fmla="*/ 5710294 h 6858000"/>
              <a:gd name="connsiteX143" fmla="*/ 6122213 w 6128435"/>
              <a:gd name="connsiteY143" fmla="*/ 5714762 h 6858000"/>
              <a:gd name="connsiteX144" fmla="*/ 6121353 w 6128435"/>
              <a:gd name="connsiteY144" fmla="*/ 5721725 h 6858000"/>
              <a:gd name="connsiteX145" fmla="*/ 6121607 w 6128435"/>
              <a:gd name="connsiteY145" fmla="*/ 5721959 h 6858000"/>
              <a:gd name="connsiteX146" fmla="*/ 6120262 w 6128435"/>
              <a:gd name="connsiteY146" fmla="*/ 5728358 h 6858000"/>
              <a:gd name="connsiteX147" fmla="*/ 6110194 w 6128435"/>
              <a:gd name="connsiteY147" fmla="*/ 5758853 h 6858000"/>
              <a:gd name="connsiteX148" fmla="*/ 6127519 w 6128435"/>
              <a:gd name="connsiteY148" fmla="*/ 5865775 h 6858000"/>
              <a:gd name="connsiteX149" fmla="*/ 6128435 w 6128435"/>
              <a:gd name="connsiteY149" fmla="*/ 5870164 h 6858000"/>
              <a:gd name="connsiteX150" fmla="*/ 6119217 w 6128435"/>
              <a:gd name="connsiteY150" fmla="*/ 5888542 h 6858000"/>
              <a:gd name="connsiteX151" fmla="*/ 6115966 w 6128435"/>
              <a:gd name="connsiteY151" fmla="*/ 5898387 h 6858000"/>
              <a:gd name="connsiteX152" fmla="*/ 6111924 w 6128435"/>
              <a:gd name="connsiteY152" fmla="*/ 5900444 h 6858000"/>
              <a:gd name="connsiteX153" fmla="*/ 6108716 w 6128435"/>
              <a:gd name="connsiteY153" fmla="*/ 5915345 h 6858000"/>
              <a:gd name="connsiteX154" fmla="*/ 6109524 w 6128435"/>
              <a:gd name="connsiteY154" fmla="*/ 5917328 h 6858000"/>
              <a:gd name="connsiteX155" fmla="*/ 6102493 w 6128435"/>
              <a:gd name="connsiteY155" fmla="*/ 5928602 h 6858000"/>
              <a:gd name="connsiteX156" fmla="*/ 6056863 w 6128435"/>
              <a:gd name="connsiteY156" fmla="*/ 6000643 h 6858000"/>
              <a:gd name="connsiteX157" fmla="*/ 6045436 w 6128435"/>
              <a:gd name="connsiteY157" fmla="*/ 6124480 h 6858000"/>
              <a:gd name="connsiteX158" fmla="*/ 6030489 w 6128435"/>
              <a:gd name="connsiteY158" fmla="*/ 6317666 h 6858000"/>
              <a:gd name="connsiteX159" fmla="*/ 6007492 w 6128435"/>
              <a:gd name="connsiteY159" fmla="*/ 6440818 h 6858000"/>
              <a:gd name="connsiteX160" fmla="*/ 6009467 w 6128435"/>
              <a:gd name="connsiteY160" fmla="*/ 6487076 h 6858000"/>
              <a:gd name="connsiteX161" fmla="*/ 5995064 w 6128435"/>
              <a:gd name="connsiteY161" fmla="*/ 6540791 h 6858000"/>
              <a:gd name="connsiteX162" fmla="*/ 5996309 w 6128435"/>
              <a:gd name="connsiteY162" fmla="*/ 6543961 h 6858000"/>
              <a:gd name="connsiteX163" fmla="*/ 5996048 w 6128435"/>
              <a:gd name="connsiteY163" fmla="*/ 6555444 h 6858000"/>
              <a:gd name="connsiteX164" fmla="*/ 6002524 w 6128435"/>
              <a:gd name="connsiteY164" fmla="*/ 6560188 h 6858000"/>
              <a:gd name="connsiteX165" fmla="*/ 6006823 w 6128435"/>
              <a:gd name="connsiteY165" fmla="*/ 6578546 h 6858000"/>
              <a:gd name="connsiteX166" fmla="*/ 6004510 w 6128435"/>
              <a:gd name="connsiteY166" fmla="*/ 6599256 h 6858000"/>
              <a:gd name="connsiteX167" fmla="*/ 5986207 w 6128435"/>
              <a:gd name="connsiteY167" fmla="*/ 6695855 h 6858000"/>
              <a:gd name="connsiteX168" fmla="*/ 5979428 w 6128435"/>
              <a:gd name="connsiteY168" fmla="*/ 6754678 h 6858000"/>
              <a:gd name="connsiteX169" fmla="*/ 5983398 w 6128435"/>
              <a:gd name="connsiteY169" fmla="*/ 6778641 h 6858000"/>
              <a:gd name="connsiteX170" fmla="*/ 5984543 w 6128435"/>
              <a:gd name="connsiteY170" fmla="*/ 6811016 h 6858000"/>
              <a:gd name="connsiteX171" fmla="*/ 5981802 w 6128435"/>
              <a:gd name="connsiteY171" fmla="*/ 6838578 h 6858000"/>
              <a:gd name="connsiteX172" fmla="*/ 5979671 w 6128435"/>
              <a:gd name="connsiteY172" fmla="*/ 6858000 h 6858000"/>
              <a:gd name="connsiteX173" fmla="*/ 0 w 6128435"/>
              <a:gd name="connsiteY173" fmla="*/ 6858000 h 6858000"/>
              <a:gd name="connsiteX174" fmla="*/ 0 w 6128435"/>
              <a:gd name="connsiteY17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04120 w 6128435"/>
              <a:gd name="connsiteY44" fmla="*/ 2435967 h 6858000"/>
              <a:gd name="connsiteX45" fmla="*/ 5148653 w 6128435"/>
              <a:gd name="connsiteY45" fmla="*/ 2460132 h 6858000"/>
              <a:gd name="connsiteX46" fmla="*/ 5192511 w 6128435"/>
              <a:gd name="connsiteY46" fmla="*/ 2549199 h 6858000"/>
              <a:gd name="connsiteX47" fmla="*/ 5307538 w 6128435"/>
              <a:gd name="connsiteY47" fmla="*/ 2514685 h 6858000"/>
              <a:gd name="connsiteX48" fmla="*/ 5337604 w 6128435"/>
              <a:gd name="connsiteY48" fmla="*/ 2597632 h 6858000"/>
              <a:gd name="connsiteX49" fmla="*/ 5407503 w 6128435"/>
              <a:gd name="connsiteY49" fmla="*/ 2786290 h 6858000"/>
              <a:gd name="connsiteX50" fmla="*/ 5407356 w 6128435"/>
              <a:gd name="connsiteY50" fmla="*/ 2787545 h 6858000"/>
              <a:gd name="connsiteX51" fmla="*/ 5411130 w 6128435"/>
              <a:gd name="connsiteY51" fmla="*/ 2788640 h 6858000"/>
              <a:gd name="connsiteX52" fmla="*/ 5416439 w 6128435"/>
              <a:gd name="connsiteY52" fmla="*/ 2805666 h 6858000"/>
              <a:gd name="connsiteX53" fmla="*/ 5416589 w 6128435"/>
              <a:gd name="connsiteY53" fmla="*/ 2810822 h 6858000"/>
              <a:gd name="connsiteX54" fmla="*/ 5418542 w 6128435"/>
              <a:gd name="connsiteY54" fmla="*/ 2817745 h 6858000"/>
              <a:gd name="connsiteX55" fmla="*/ 5418847 w 6128435"/>
              <a:gd name="connsiteY55" fmla="*/ 2817825 h 6858000"/>
              <a:gd name="connsiteX56" fmla="*/ 5423364 w 6128435"/>
              <a:gd name="connsiteY56" fmla="*/ 2858292 h 6858000"/>
              <a:gd name="connsiteX57" fmla="*/ 5479298 w 6128435"/>
              <a:gd name="connsiteY57" fmla="*/ 2947791 h 6858000"/>
              <a:gd name="connsiteX58" fmla="*/ 5481770 w 6128435"/>
              <a:gd name="connsiteY58" fmla="*/ 2951352 h 6858000"/>
              <a:gd name="connsiteX59" fmla="*/ 5481013 w 6128435"/>
              <a:gd name="connsiteY59" fmla="*/ 2973461 h 6858000"/>
              <a:gd name="connsiteX60" fmla="*/ 5482045 w 6128435"/>
              <a:gd name="connsiteY60" fmla="*/ 2984371 h 6858000"/>
              <a:gd name="connsiteX61" fmla="*/ 5479405 w 6128435"/>
              <a:gd name="connsiteY61" fmla="*/ 2988507 h 6858000"/>
              <a:gd name="connsiteX62" fmla="*/ 5482415 w 6128435"/>
              <a:gd name="connsiteY62" fmla="*/ 3004079 h 6858000"/>
              <a:gd name="connsiteX63" fmla="*/ 5483865 w 6128435"/>
              <a:gd name="connsiteY63" fmla="*/ 3005467 h 6858000"/>
              <a:gd name="connsiteX64" fmla="*/ 5482236 w 6128435"/>
              <a:gd name="connsiteY64" fmla="*/ 3019791 h 6858000"/>
              <a:gd name="connsiteX65" fmla="*/ 5475895 w 6128435"/>
              <a:gd name="connsiteY65" fmla="*/ 3033578 h 6858000"/>
              <a:gd name="connsiteX66" fmla="*/ 5477595 w 6128435"/>
              <a:gd name="connsiteY66" fmla="*/ 3250534 h 6858000"/>
              <a:gd name="connsiteX67" fmla="*/ 5532836 w 6128435"/>
              <a:gd name="connsiteY67" fmla="*/ 3353840 h 6858000"/>
              <a:gd name="connsiteX68" fmla="*/ 5561229 w 6128435"/>
              <a:gd name="connsiteY68" fmla="*/ 3395784 h 6858000"/>
              <a:gd name="connsiteX69" fmla="*/ 5589758 w 6128435"/>
              <a:gd name="connsiteY69" fmla="*/ 3506453 h 6858000"/>
              <a:gd name="connsiteX70" fmla="*/ 5596144 w 6128435"/>
              <a:gd name="connsiteY70" fmla="*/ 3534624 h 6858000"/>
              <a:gd name="connsiteX71" fmla="*/ 5597750 w 6128435"/>
              <a:gd name="connsiteY71" fmla="*/ 3534129 h 6858000"/>
              <a:gd name="connsiteX72" fmla="*/ 5599700 w 6128435"/>
              <a:gd name="connsiteY72" fmla="*/ 3547221 h 6858000"/>
              <a:gd name="connsiteX73" fmla="*/ 5615031 w 6128435"/>
              <a:gd name="connsiteY73" fmla="*/ 3557482 h 6858000"/>
              <a:gd name="connsiteX74" fmla="*/ 5618377 w 6128435"/>
              <a:gd name="connsiteY74" fmla="*/ 3588431 h 6858000"/>
              <a:gd name="connsiteX75" fmla="*/ 5612155 w 6128435"/>
              <a:gd name="connsiteY75" fmla="*/ 3589869 h 6858000"/>
              <a:gd name="connsiteX76" fmla="*/ 5620843 w 6128435"/>
              <a:gd name="connsiteY76" fmla="*/ 3606745 h 6858000"/>
              <a:gd name="connsiteX77" fmla="*/ 5655472 w 6128435"/>
              <a:gd name="connsiteY77" fmla="*/ 3678877 h 6858000"/>
              <a:gd name="connsiteX78" fmla="*/ 5680448 w 6128435"/>
              <a:gd name="connsiteY78" fmla="*/ 3717760 h 6858000"/>
              <a:gd name="connsiteX79" fmla="*/ 5683015 w 6128435"/>
              <a:gd name="connsiteY79" fmla="*/ 3762025 h 6858000"/>
              <a:gd name="connsiteX80" fmla="*/ 5696643 w 6128435"/>
              <a:gd name="connsiteY80" fmla="*/ 3773888 h 6858000"/>
              <a:gd name="connsiteX81" fmla="*/ 5699203 w 6128435"/>
              <a:gd name="connsiteY81" fmla="*/ 3775823 h 6858000"/>
              <a:gd name="connsiteX82" fmla="*/ 5704824 w 6128435"/>
              <a:gd name="connsiteY82" fmla="*/ 3785966 h 6858000"/>
              <a:gd name="connsiteX83" fmla="*/ 5712204 w 6128435"/>
              <a:gd name="connsiteY83" fmla="*/ 3785830 h 6858000"/>
              <a:gd name="connsiteX84" fmla="*/ 5724816 w 6128435"/>
              <a:gd name="connsiteY84" fmla="*/ 3798949 h 6858000"/>
              <a:gd name="connsiteX85" fmla="*/ 5733539 w 6128435"/>
              <a:gd name="connsiteY85" fmla="*/ 3818457 h 6858000"/>
              <a:gd name="connsiteX86" fmla="*/ 5768491 w 6128435"/>
              <a:gd name="connsiteY86" fmla="*/ 3914399 h 6858000"/>
              <a:gd name="connsiteX87" fmla="*/ 5793123 w 6128435"/>
              <a:gd name="connsiteY87" fmla="*/ 3969952 h 6858000"/>
              <a:gd name="connsiteX88" fmla="*/ 5808321 w 6128435"/>
              <a:gd name="connsiteY88" fmla="*/ 3988153 h 6858000"/>
              <a:gd name="connsiteX89" fmla="*/ 5825621 w 6128435"/>
              <a:gd name="connsiteY89" fmla="*/ 4015525 h 6858000"/>
              <a:gd name="connsiteX90" fmla="*/ 5860672 w 6128435"/>
              <a:gd name="connsiteY90" fmla="*/ 4061579 h 6858000"/>
              <a:gd name="connsiteX91" fmla="*/ 5872173 w 6128435"/>
              <a:gd name="connsiteY91" fmla="*/ 4088497 h 6858000"/>
              <a:gd name="connsiteX92" fmla="*/ 5883705 w 6128435"/>
              <a:gd name="connsiteY92" fmla="*/ 4101899 h 6858000"/>
              <a:gd name="connsiteX93" fmla="*/ 5885314 w 6128435"/>
              <a:gd name="connsiteY93" fmla="*/ 4108387 h 6858000"/>
              <a:gd name="connsiteX94" fmla="*/ 5894095 w 6128435"/>
              <a:gd name="connsiteY94" fmla="*/ 4128857 h 6858000"/>
              <a:gd name="connsiteX95" fmla="*/ 5898339 w 6128435"/>
              <a:gd name="connsiteY95" fmla="*/ 4140800 h 6858000"/>
              <a:gd name="connsiteX96" fmla="*/ 5899734 w 6128435"/>
              <a:gd name="connsiteY96" fmla="*/ 4145632 h 6858000"/>
              <a:gd name="connsiteX97" fmla="*/ 5897098 w 6128435"/>
              <a:gd name="connsiteY97" fmla="*/ 4157819 h 6858000"/>
              <a:gd name="connsiteX98" fmla="*/ 5903513 w 6128435"/>
              <a:gd name="connsiteY98" fmla="*/ 4187661 h 6858000"/>
              <a:gd name="connsiteX99" fmla="*/ 5917114 w 6128435"/>
              <a:gd name="connsiteY99" fmla="*/ 4213096 h 6858000"/>
              <a:gd name="connsiteX100" fmla="*/ 5921153 w 6128435"/>
              <a:gd name="connsiteY100" fmla="*/ 4236222 h 6858000"/>
              <a:gd name="connsiteX101" fmla="*/ 5924233 w 6128435"/>
              <a:gd name="connsiteY101" fmla="*/ 4242060 h 6858000"/>
              <a:gd name="connsiteX102" fmla="*/ 5928910 w 6128435"/>
              <a:gd name="connsiteY102" fmla="*/ 4300973 h 6858000"/>
              <a:gd name="connsiteX103" fmla="*/ 5939320 w 6128435"/>
              <a:gd name="connsiteY103" fmla="*/ 4340435 h 6858000"/>
              <a:gd name="connsiteX104" fmla="*/ 5946705 w 6128435"/>
              <a:gd name="connsiteY104" fmla="*/ 4428051 h 6858000"/>
              <a:gd name="connsiteX105" fmla="*/ 5949261 w 6128435"/>
              <a:gd name="connsiteY105" fmla="*/ 4449185 h 6858000"/>
              <a:gd name="connsiteX106" fmla="*/ 5957504 w 6128435"/>
              <a:gd name="connsiteY106" fmla="*/ 4465911 h 6858000"/>
              <a:gd name="connsiteX107" fmla="*/ 5964689 w 6128435"/>
              <a:gd name="connsiteY107" fmla="*/ 4468532 h 6858000"/>
              <a:gd name="connsiteX108" fmla="*/ 5967062 w 6128435"/>
              <a:gd name="connsiteY108" fmla="*/ 4479923 h 6858000"/>
              <a:gd name="connsiteX109" fmla="*/ 5968960 w 6128435"/>
              <a:gd name="connsiteY109" fmla="*/ 4482655 h 6858000"/>
              <a:gd name="connsiteX110" fmla="*/ 5978567 w 6128435"/>
              <a:gd name="connsiteY110" fmla="*/ 4498605 h 6858000"/>
              <a:gd name="connsiteX111" fmla="*/ 5980106 w 6128435"/>
              <a:gd name="connsiteY111" fmla="*/ 4585087 h 6858000"/>
              <a:gd name="connsiteX112" fmla="*/ 5998138 w 6128435"/>
              <a:gd name="connsiteY112" fmla="*/ 4697518 h 6858000"/>
              <a:gd name="connsiteX113" fmla="*/ 6013516 w 6128435"/>
              <a:gd name="connsiteY113" fmla="*/ 4786619 h 6858000"/>
              <a:gd name="connsiteX114" fmla="*/ 6025404 w 6128435"/>
              <a:gd name="connsiteY114" fmla="*/ 4858148 h 6858000"/>
              <a:gd name="connsiteX115" fmla="*/ 6007749 w 6128435"/>
              <a:gd name="connsiteY115" fmla="*/ 4964715 h 6858000"/>
              <a:gd name="connsiteX116" fmla="*/ 6005269 w 6128435"/>
              <a:gd name="connsiteY116" fmla="*/ 5150567 h 6858000"/>
              <a:gd name="connsiteX117" fmla="*/ 6001127 w 6128435"/>
              <a:gd name="connsiteY117" fmla="*/ 5164609 h 6858000"/>
              <a:gd name="connsiteX118" fmla="*/ 5996647 w 6128435"/>
              <a:gd name="connsiteY118" fmla="*/ 5185640 h 6858000"/>
              <a:gd name="connsiteX119" fmla="*/ 5998514 w 6128435"/>
              <a:gd name="connsiteY119" fmla="*/ 5189673 h 6858000"/>
              <a:gd name="connsiteX120" fmla="*/ 5995970 w 6128435"/>
              <a:gd name="connsiteY120" fmla="*/ 5221547 h 6858000"/>
              <a:gd name="connsiteX121" fmla="*/ 5997218 w 6128435"/>
              <a:gd name="connsiteY121" fmla="*/ 5222031 h 6858000"/>
              <a:gd name="connsiteX122" fmla="*/ 6002116 w 6128435"/>
              <a:gd name="connsiteY122" fmla="*/ 5231223 h 6858000"/>
              <a:gd name="connsiteX123" fmla="*/ 6008541 w 6128435"/>
              <a:gd name="connsiteY123" fmla="*/ 5248680 h 6858000"/>
              <a:gd name="connsiteX124" fmla="*/ 6039260 w 6128435"/>
              <a:gd name="connsiteY124" fmla="*/ 5289518 h 6858000"/>
              <a:gd name="connsiteX125" fmla="*/ 6036748 w 6128435"/>
              <a:gd name="connsiteY125" fmla="*/ 5322752 h 6858000"/>
              <a:gd name="connsiteX126" fmla="*/ 6036943 w 6128435"/>
              <a:gd name="connsiteY126" fmla="*/ 5329480 h 6858000"/>
              <a:gd name="connsiteX127" fmla="*/ 6037236 w 6128435"/>
              <a:gd name="connsiteY127" fmla="*/ 5329634 h 6858000"/>
              <a:gd name="connsiteX128" fmla="*/ 6038019 w 6128435"/>
              <a:gd name="connsiteY128" fmla="*/ 5336764 h 6858000"/>
              <a:gd name="connsiteX129" fmla="*/ 6037298 w 6128435"/>
              <a:gd name="connsiteY129" fmla="*/ 5341753 h 6858000"/>
              <a:gd name="connsiteX130" fmla="*/ 6037677 w 6128435"/>
              <a:gd name="connsiteY130" fmla="*/ 5354807 h 6858000"/>
              <a:gd name="connsiteX131" fmla="*/ 6039728 w 6128435"/>
              <a:gd name="connsiteY131" fmla="*/ 5359416 h 6858000"/>
              <a:gd name="connsiteX132" fmla="*/ 6043311 w 6128435"/>
              <a:gd name="connsiteY132" fmla="*/ 5361407 h 6858000"/>
              <a:gd name="connsiteX133" fmla="*/ 6042954 w 6128435"/>
              <a:gd name="connsiteY133" fmla="*/ 5362576 h 6858000"/>
              <a:gd name="connsiteX134" fmla="*/ 6053435 w 6128435"/>
              <a:gd name="connsiteY134" fmla="*/ 5387547 h 6858000"/>
              <a:gd name="connsiteX135" fmla="*/ 6065933 w 6128435"/>
              <a:gd name="connsiteY135" fmla="*/ 5443002 h 6858000"/>
              <a:gd name="connsiteX136" fmla="*/ 6068640 w 6128435"/>
              <a:gd name="connsiteY136" fmla="*/ 5474503 h 6858000"/>
              <a:gd name="connsiteX137" fmla="*/ 6080922 w 6128435"/>
              <a:gd name="connsiteY137" fmla="*/ 5561070 h 6858000"/>
              <a:gd name="connsiteX138" fmla="*/ 6096949 w 6128435"/>
              <a:gd name="connsiteY138" fmla="*/ 5648179 h 6858000"/>
              <a:gd name="connsiteX139" fmla="*/ 6125703 w 6128435"/>
              <a:gd name="connsiteY139" fmla="*/ 5692894 h 6858000"/>
              <a:gd name="connsiteX140" fmla="*/ 6126670 w 6128435"/>
              <a:gd name="connsiteY140" fmla="*/ 5697882 h 6858000"/>
              <a:gd name="connsiteX141" fmla="*/ 6124061 w 6128435"/>
              <a:gd name="connsiteY141" fmla="*/ 5710294 h 6858000"/>
              <a:gd name="connsiteX142" fmla="*/ 6122213 w 6128435"/>
              <a:gd name="connsiteY142" fmla="*/ 5714762 h 6858000"/>
              <a:gd name="connsiteX143" fmla="*/ 6121353 w 6128435"/>
              <a:gd name="connsiteY143" fmla="*/ 5721725 h 6858000"/>
              <a:gd name="connsiteX144" fmla="*/ 6121607 w 6128435"/>
              <a:gd name="connsiteY144" fmla="*/ 5721959 h 6858000"/>
              <a:gd name="connsiteX145" fmla="*/ 6120262 w 6128435"/>
              <a:gd name="connsiteY145" fmla="*/ 5728358 h 6858000"/>
              <a:gd name="connsiteX146" fmla="*/ 6110194 w 6128435"/>
              <a:gd name="connsiteY146" fmla="*/ 5758853 h 6858000"/>
              <a:gd name="connsiteX147" fmla="*/ 6127519 w 6128435"/>
              <a:gd name="connsiteY147" fmla="*/ 5865775 h 6858000"/>
              <a:gd name="connsiteX148" fmla="*/ 6128435 w 6128435"/>
              <a:gd name="connsiteY148" fmla="*/ 5870164 h 6858000"/>
              <a:gd name="connsiteX149" fmla="*/ 6119217 w 6128435"/>
              <a:gd name="connsiteY149" fmla="*/ 5888542 h 6858000"/>
              <a:gd name="connsiteX150" fmla="*/ 6115966 w 6128435"/>
              <a:gd name="connsiteY150" fmla="*/ 5898387 h 6858000"/>
              <a:gd name="connsiteX151" fmla="*/ 6111924 w 6128435"/>
              <a:gd name="connsiteY151" fmla="*/ 5900444 h 6858000"/>
              <a:gd name="connsiteX152" fmla="*/ 6108716 w 6128435"/>
              <a:gd name="connsiteY152" fmla="*/ 5915345 h 6858000"/>
              <a:gd name="connsiteX153" fmla="*/ 6109524 w 6128435"/>
              <a:gd name="connsiteY153" fmla="*/ 5917328 h 6858000"/>
              <a:gd name="connsiteX154" fmla="*/ 6102493 w 6128435"/>
              <a:gd name="connsiteY154" fmla="*/ 5928602 h 6858000"/>
              <a:gd name="connsiteX155" fmla="*/ 6056863 w 6128435"/>
              <a:gd name="connsiteY155" fmla="*/ 6000643 h 6858000"/>
              <a:gd name="connsiteX156" fmla="*/ 6045436 w 6128435"/>
              <a:gd name="connsiteY156" fmla="*/ 6124480 h 6858000"/>
              <a:gd name="connsiteX157" fmla="*/ 6030489 w 6128435"/>
              <a:gd name="connsiteY157" fmla="*/ 6317666 h 6858000"/>
              <a:gd name="connsiteX158" fmla="*/ 6007492 w 6128435"/>
              <a:gd name="connsiteY158" fmla="*/ 6440818 h 6858000"/>
              <a:gd name="connsiteX159" fmla="*/ 6009467 w 6128435"/>
              <a:gd name="connsiteY159" fmla="*/ 6487076 h 6858000"/>
              <a:gd name="connsiteX160" fmla="*/ 5995064 w 6128435"/>
              <a:gd name="connsiteY160" fmla="*/ 6540791 h 6858000"/>
              <a:gd name="connsiteX161" fmla="*/ 5996309 w 6128435"/>
              <a:gd name="connsiteY161" fmla="*/ 6543961 h 6858000"/>
              <a:gd name="connsiteX162" fmla="*/ 5996048 w 6128435"/>
              <a:gd name="connsiteY162" fmla="*/ 6555444 h 6858000"/>
              <a:gd name="connsiteX163" fmla="*/ 6002524 w 6128435"/>
              <a:gd name="connsiteY163" fmla="*/ 6560188 h 6858000"/>
              <a:gd name="connsiteX164" fmla="*/ 6006823 w 6128435"/>
              <a:gd name="connsiteY164" fmla="*/ 6578546 h 6858000"/>
              <a:gd name="connsiteX165" fmla="*/ 6004510 w 6128435"/>
              <a:gd name="connsiteY165" fmla="*/ 6599256 h 6858000"/>
              <a:gd name="connsiteX166" fmla="*/ 5986207 w 6128435"/>
              <a:gd name="connsiteY166" fmla="*/ 6695855 h 6858000"/>
              <a:gd name="connsiteX167" fmla="*/ 5979428 w 6128435"/>
              <a:gd name="connsiteY167" fmla="*/ 6754678 h 6858000"/>
              <a:gd name="connsiteX168" fmla="*/ 5983398 w 6128435"/>
              <a:gd name="connsiteY168" fmla="*/ 6778641 h 6858000"/>
              <a:gd name="connsiteX169" fmla="*/ 5984543 w 6128435"/>
              <a:gd name="connsiteY169" fmla="*/ 6811016 h 6858000"/>
              <a:gd name="connsiteX170" fmla="*/ 5981802 w 6128435"/>
              <a:gd name="connsiteY170" fmla="*/ 6838578 h 6858000"/>
              <a:gd name="connsiteX171" fmla="*/ 5979671 w 6128435"/>
              <a:gd name="connsiteY171" fmla="*/ 6858000 h 6858000"/>
              <a:gd name="connsiteX172" fmla="*/ 0 w 6128435"/>
              <a:gd name="connsiteY172" fmla="*/ 6858000 h 6858000"/>
              <a:gd name="connsiteX173" fmla="*/ 0 w 6128435"/>
              <a:gd name="connsiteY17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148653 w 6128435"/>
              <a:gd name="connsiteY45" fmla="*/ 2460132 h 6858000"/>
              <a:gd name="connsiteX46" fmla="*/ 5192511 w 6128435"/>
              <a:gd name="connsiteY46" fmla="*/ 2549199 h 6858000"/>
              <a:gd name="connsiteX47" fmla="*/ 5307538 w 6128435"/>
              <a:gd name="connsiteY47" fmla="*/ 2514685 h 6858000"/>
              <a:gd name="connsiteX48" fmla="*/ 5337604 w 6128435"/>
              <a:gd name="connsiteY48" fmla="*/ 2597632 h 6858000"/>
              <a:gd name="connsiteX49" fmla="*/ 5407503 w 6128435"/>
              <a:gd name="connsiteY49" fmla="*/ 2786290 h 6858000"/>
              <a:gd name="connsiteX50" fmla="*/ 5407356 w 6128435"/>
              <a:gd name="connsiteY50" fmla="*/ 2787545 h 6858000"/>
              <a:gd name="connsiteX51" fmla="*/ 5411130 w 6128435"/>
              <a:gd name="connsiteY51" fmla="*/ 2788640 h 6858000"/>
              <a:gd name="connsiteX52" fmla="*/ 5416439 w 6128435"/>
              <a:gd name="connsiteY52" fmla="*/ 2805666 h 6858000"/>
              <a:gd name="connsiteX53" fmla="*/ 5416589 w 6128435"/>
              <a:gd name="connsiteY53" fmla="*/ 2810822 h 6858000"/>
              <a:gd name="connsiteX54" fmla="*/ 5418542 w 6128435"/>
              <a:gd name="connsiteY54" fmla="*/ 2817745 h 6858000"/>
              <a:gd name="connsiteX55" fmla="*/ 5418847 w 6128435"/>
              <a:gd name="connsiteY55" fmla="*/ 2817825 h 6858000"/>
              <a:gd name="connsiteX56" fmla="*/ 5423364 w 6128435"/>
              <a:gd name="connsiteY56" fmla="*/ 2858292 h 6858000"/>
              <a:gd name="connsiteX57" fmla="*/ 5479298 w 6128435"/>
              <a:gd name="connsiteY57" fmla="*/ 2947791 h 6858000"/>
              <a:gd name="connsiteX58" fmla="*/ 5481770 w 6128435"/>
              <a:gd name="connsiteY58" fmla="*/ 2951352 h 6858000"/>
              <a:gd name="connsiteX59" fmla="*/ 5481013 w 6128435"/>
              <a:gd name="connsiteY59" fmla="*/ 2973461 h 6858000"/>
              <a:gd name="connsiteX60" fmla="*/ 5482045 w 6128435"/>
              <a:gd name="connsiteY60" fmla="*/ 2984371 h 6858000"/>
              <a:gd name="connsiteX61" fmla="*/ 5479405 w 6128435"/>
              <a:gd name="connsiteY61" fmla="*/ 2988507 h 6858000"/>
              <a:gd name="connsiteX62" fmla="*/ 5482415 w 6128435"/>
              <a:gd name="connsiteY62" fmla="*/ 3004079 h 6858000"/>
              <a:gd name="connsiteX63" fmla="*/ 5483865 w 6128435"/>
              <a:gd name="connsiteY63" fmla="*/ 3005467 h 6858000"/>
              <a:gd name="connsiteX64" fmla="*/ 5482236 w 6128435"/>
              <a:gd name="connsiteY64" fmla="*/ 3019791 h 6858000"/>
              <a:gd name="connsiteX65" fmla="*/ 5475895 w 6128435"/>
              <a:gd name="connsiteY65" fmla="*/ 3033578 h 6858000"/>
              <a:gd name="connsiteX66" fmla="*/ 5477595 w 6128435"/>
              <a:gd name="connsiteY66" fmla="*/ 3250534 h 6858000"/>
              <a:gd name="connsiteX67" fmla="*/ 5532836 w 6128435"/>
              <a:gd name="connsiteY67" fmla="*/ 3353840 h 6858000"/>
              <a:gd name="connsiteX68" fmla="*/ 5561229 w 6128435"/>
              <a:gd name="connsiteY68" fmla="*/ 3395784 h 6858000"/>
              <a:gd name="connsiteX69" fmla="*/ 5589758 w 6128435"/>
              <a:gd name="connsiteY69" fmla="*/ 3506453 h 6858000"/>
              <a:gd name="connsiteX70" fmla="*/ 5596144 w 6128435"/>
              <a:gd name="connsiteY70" fmla="*/ 3534624 h 6858000"/>
              <a:gd name="connsiteX71" fmla="*/ 5597750 w 6128435"/>
              <a:gd name="connsiteY71" fmla="*/ 3534129 h 6858000"/>
              <a:gd name="connsiteX72" fmla="*/ 5599700 w 6128435"/>
              <a:gd name="connsiteY72" fmla="*/ 3547221 h 6858000"/>
              <a:gd name="connsiteX73" fmla="*/ 5615031 w 6128435"/>
              <a:gd name="connsiteY73" fmla="*/ 3557482 h 6858000"/>
              <a:gd name="connsiteX74" fmla="*/ 5618377 w 6128435"/>
              <a:gd name="connsiteY74" fmla="*/ 3588431 h 6858000"/>
              <a:gd name="connsiteX75" fmla="*/ 5612155 w 6128435"/>
              <a:gd name="connsiteY75" fmla="*/ 3589869 h 6858000"/>
              <a:gd name="connsiteX76" fmla="*/ 5620843 w 6128435"/>
              <a:gd name="connsiteY76" fmla="*/ 3606745 h 6858000"/>
              <a:gd name="connsiteX77" fmla="*/ 5655472 w 6128435"/>
              <a:gd name="connsiteY77" fmla="*/ 3678877 h 6858000"/>
              <a:gd name="connsiteX78" fmla="*/ 5680448 w 6128435"/>
              <a:gd name="connsiteY78" fmla="*/ 3717760 h 6858000"/>
              <a:gd name="connsiteX79" fmla="*/ 5683015 w 6128435"/>
              <a:gd name="connsiteY79" fmla="*/ 3762025 h 6858000"/>
              <a:gd name="connsiteX80" fmla="*/ 5696643 w 6128435"/>
              <a:gd name="connsiteY80" fmla="*/ 3773888 h 6858000"/>
              <a:gd name="connsiteX81" fmla="*/ 5699203 w 6128435"/>
              <a:gd name="connsiteY81" fmla="*/ 3775823 h 6858000"/>
              <a:gd name="connsiteX82" fmla="*/ 5704824 w 6128435"/>
              <a:gd name="connsiteY82" fmla="*/ 3785966 h 6858000"/>
              <a:gd name="connsiteX83" fmla="*/ 5712204 w 6128435"/>
              <a:gd name="connsiteY83" fmla="*/ 3785830 h 6858000"/>
              <a:gd name="connsiteX84" fmla="*/ 5724816 w 6128435"/>
              <a:gd name="connsiteY84" fmla="*/ 3798949 h 6858000"/>
              <a:gd name="connsiteX85" fmla="*/ 5733539 w 6128435"/>
              <a:gd name="connsiteY85" fmla="*/ 3818457 h 6858000"/>
              <a:gd name="connsiteX86" fmla="*/ 5768491 w 6128435"/>
              <a:gd name="connsiteY86" fmla="*/ 3914399 h 6858000"/>
              <a:gd name="connsiteX87" fmla="*/ 5793123 w 6128435"/>
              <a:gd name="connsiteY87" fmla="*/ 3969952 h 6858000"/>
              <a:gd name="connsiteX88" fmla="*/ 5808321 w 6128435"/>
              <a:gd name="connsiteY88" fmla="*/ 3988153 h 6858000"/>
              <a:gd name="connsiteX89" fmla="*/ 5825621 w 6128435"/>
              <a:gd name="connsiteY89" fmla="*/ 4015525 h 6858000"/>
              <a:gd name="connsiteX90" fmla="*/ 5860672 w 6128435"/>
              <a:gd name="connsiteY90" fmla="*/ 4061579 h 6858000"/>
              <a:gd name="connsiteX91" fmla="*/ 5872173 w 6128435"/>
              <a:gd name="connsiteY91" fmla="*/ 4088497 h 6858000"/>
              <a:gd name="connsiteX92" fmla="*/ 5883705 w 6128435"/>
              <a:gd name="connsiteY92" fmla="*/ 4101899 h 6858000"/>
              <a:gd name="connsiteX93" fmla="*/ 5885314 w 6128435"/>
              <a:gd name="connsiteY93" fmla="*/ 4108387 h 6858000"/>
              <a:gd name="connsiteX94" fmla="*/ 5894095 w 6128435"/>
              <a:gd name="connsiteY94" fmla="*/ 4128857 h 6858000"/>
              <a:gd name="connsiteX95" fmla="*/ 5898339 w 6128435"/>
              <a:gd name="connsiteY95" fmla="*/ 4140800 h 6858000"/>
              <a:gd name="connsiteX96" fmla="*/ 5899734 w 6128435"/>
              <a:gd name="connsiteY96" fmla="*/ 4145632 h 6858000"/>
              <a:gd name="connsiteX97" fmla="*/ 5897098 w 6128435"/>
              <a:gd name="connsiteY97" fmla="*/ 4157819 h 6858000"/>
              <a:gd name="connsiteX98" fmla="*/ 5903513 w 6128435"/>
              <a:gd name="connsiteY98" fmla="*/ 4187661 h 6858000"/>
              <a:gd name="connsiteX99" fmla="*/ 5917114 w 6128435"/>
              <a:gd name="connsiteY99" fmla="*/ 4213096 h 6858000"/>
              <a:gd name="connsiteX100" fmla="*/ 5921153 w 6128435"/>
              <a:gd name="connsiteY100" fmla="*/ 4236222 h 6858000"/>
              <a:gd name="connsiteX101" fmla="*/ 5924233 w 6128435"/>
              <a:gd name="connsiteY101" fmla="*/ 4242060 h 6858000"/>
              <a:gd name="connsiteX102" fmla="*/ 5928910 w 6128435"/>
              <a:gd name="connsiteY102" fmla="*/ 4300973 h 6858000"/>
              <a:gd name="connsiteX103" fmla="*/ 5939320 w 6128435"/>
              <a:gd name="connsiteY103" fmla="*/ 4340435 h 6858000"/>
              <a:gd name="connsiteX104" fmla="*/ 5946705 w 6128435"/>
              <a:gd name="connsiteY104" fmla="*/ 4428051 h 6858000"/>
              <a:gd name="connsiteX105" fmla="*/ 5949261 w 6128435"/>
              <a:gd name="connsiteY105" fmla="*/ 4449185 h 6858000"/>
              <a:gd name="connsiteX106" fmla="*/ 5957504 w 6128435"/>
              <a:gd name="connsiteY106" fmla="*/ 4465911 h 6858000"/>
              <a:gd name="connsiteX107" fmla="*/ 5964689 w 6128435"/>
              <a:gd name="connsiteY107" fmla="*/ 4468532 h 6858000"/>
              <a:gd name="connsiteX108" fmla="*/ 5967062 w 6128435"/>
              <a:gd name="connsiteY108" fmla="*/ 4479923 h 6858000"/>
              <a:gd name="connsiteX109" fmla="*/ 5968960 w 6128435"/>
              <a:gd name="connsiteY109" fmla="*/ 4482655 h 6858000"/>
              <a:gd name="connsiteX110" fmla="*/ 5978567 w 6128435"/>
              <a:gd name="connsiteY110" fmla="*/ 4498605 h 6858000"/>
              <a:gd name="connsiteX111" fmla="*/ 5980106 w 6128435"/>
              <a:gd name="connsiteY111" fmla="*/ 4585087 h 6858000"/>
              <a:gd name="connsiteX112" fmla="*/ 5998138 w 6128435"/>
              <a:gd name="connsiteY112" fmla="*/ 4697518 h 6858000"/>
              <a:gd name="connsiteX113" fmla="*/ 6013516 w 6128435"/>
              <a:gd name="connsiteY113" fmla="*/ 4786619 h 6858000"/>
              <a:gd name="connsiteX114" fmla="*/ 6025404 w 6128435"/>
              <a:gd name="connsiteY114" fmla="*/ 4858148 h 6858000"/>
              <a:gd name="connsiteX115" fmla="*/ 6007749 w 6128435"/>
              <a:gd name="connsiteY115" fmla="*/ 4964715 h 6858000"/>
              <a:gd name="connsiteX116" fmla="*/ 6005269 w 6128435"/>
              <a:gd name="connsiteY116" fmla="*/ 5150567 h 6858000"/>
              <a:gd name="connsiteX117" fmla="*/ 6001127 w 6128435"/>
              <a:gd name="connsiteY117" fmla="*/ 5164609 h 6858000"/>
              <a:gd name="connsiteX118" fmla="*/ 5996647 w 6128435"/>
              <a:gd name="connsiteY118" fmla="*/ 5185640 h 6858000"/>
              <a:gd name="connsiteX119" fmla="*/ 5998514 w 6128435"/>
              <a:gd name="connsiteY119" fmla="*/ 5189673 h 6858000"/>
              <a:gd name="connsiteX120" fmla="*/ 5995970 w 6128435"/>
              <a:gd name="connsiteY120" fmla="*/ 5221547 h 6858000"/>
              <a:gd name="connsiteX121" fmla="*/ 5997218 w 6128435"/>
              <a:gd name="connsiteY121" fmla="*/ 5222031 h 6858000"/>
              <a:gd name="connsiteX122" fmla="*/ 6002116 w 6128435"/>
              <a:gd name="connsiteY122" fmla="*/ 5231223 h 6858000"/>
              <a:gd name="connsiteX123" fmla="*/ 6008541 w 6128435"/>
              <a:gd name="connsiteY123" fmla="*/ 5248680 h 6858000"/>
              <a:gd name="connsiteX124" fmla="*/ 6039260 w 6128435"/>
              <a:gd name="connsiteY124" fmla="*/ 5289518 h 6858000"/>
              <a:gd name="connsiteX125" fmla="*/ 6036748 w 6128435"/>
              <a:gd name="connsiteY125" fmla="*/ 5322752 h 6858000"/>
              <a:gd name="connsiteX126" fmla="*/ 6036943 w 6128435"/>
              <a:gd name="connsiteY126" fmla="*/ 5329480 h 6858000"/>
              <a:gd name="connsiteX127" fmla="*/ 6037236 w 6128435"/>
              <a:gd name="connsiteY127" fmla="*/ 5329634 h 6858000"/>
              <a:gd name="connsiteX128" fmla="*/ 6038019 w 6128435"/>
              <a:gd name="connsiteY128" fmla="*/ 5336764 h 6858000"/>
              <a:gd name="connsiteX129" fmla="*/ 6037298 w 6128435"/>
              <a:gd name="connsiteY129" fmla="*/ 5341753 h 6858000"/>
              <a:gd name="connsiteX130" fmla="*/ 6037677 w 6128435"/>
              <a:gd name="connsiteY130" fmla="*/ 5354807 h 6858000"/>
              <a:gd name="connsiteX131" fmla="*/ 6039728 w 6128435"/>
              <a:gd name="connsiteY131" fmla="*/ 5359416 h 6858000"/>
              <a:gd name="connsiteX132" fmla="*/ 6043311 w 6128435"/>
              <a:gd name="connsiteY132" fmla="*/ 5361407 h 6858000"/>
              <a:gd name="connsiteX133" fmla="*/ 6042954 w 6128435"/>
              <a:gd name="connsiteY133" fmla="*/ 5362576 h 6858000"/>
              <a:gd name="connsiteX134" fmla="*/ 6053435 w 6128435"/>
              <a:gd name="connsiteY134" fmla="*/ 5387547 h 6858000"/>
              <a:gd name="connsiteX135" fmla="*/ 6065933 w 6128435"/>
              <a:gd name="connsiteY135" fmla="*/ 5443002 h 6858000"/>
              <a:gd name="connsiteX136" fmla="*/ 6068640 w 6128435"/>
              <a:gd name="connsiteY136" fmla="*/ 5474503 h 6858000"/>
              <a:gd name="connsiteX137" fmla="*/ 6080922 w 6128435"/>
              <a:gd name="connsiteY137" fmla="*/ 5561070 h 6858000"/>
              <a:gd name="connsiteX138" fmla="*/ 6096949 w 6128435"/>
              <a:gd name="connsiteY138" fmla="*/ 5648179 h 6858000"/>
              <a:gd name="connsiteX139" fmla="*/ 6125703 w 6128435"/>
              <a:gd name="connsiteY139" fmla="*/ 5692894 h 6858000"/>
              <a:gd name="connsiteX140" fmla="*/ 6126670 w 6128435"/>
              <a:gd name="connsiteY140" fmla="*/ 5697882 h 6858000"/>
              <a:gd name="connsiteX141" fmla="*/ 6124061 w 6128435"/>
              <a:gd name="connsiteY141" fmla="*/ 5710294 h 6858000"/>
              <a:gd name="connsiteX142" fmla="*/ 6122213 w 6128435"/>
              <a:gd name="connsiteY142" fmla="*/ 5714762 h 6858000"/>
              <a:gd name="connsiteX143" fmla="*/ 6121353 w 6128435"/>
              <a:gd name="connsiteY143" fmla="*/ 5721725 h 6858000"/>
              <a:gd name="connsiteX144" fmla="*/ 6121607 w 6128435"/>
              <a:gd name="connsiteY144" fmla="*/ 5721959 h 6858000"/>
              <a:gd name="connsiteX145" fmla="*/ 6120262 w 6128435"/>
              <a:gd name="connsiteY145" fmla="*/ 5728358 h 6858000"/>
              <a:gd name="connsiteX146" fmla="*/ 6110194 w 6128435"/>
              <a:gd name="connsiteY146" fmla="*/ 5758853 h 6858000"/>
              <a:gd name="connsiteX147" fmla="*/ 6127519 w 6128435"/>
              <a:gd name="connsiteY147" fmla="*/ 5865775 h 6858000"/>
              <a:gd name="connsiteX148" fmla="*/ 6128435 w 6128435"/>
              <a:gd name="connsiteY148" fmla="*/ 5870164 h 6858000"/>
              <a:gd name="connsiteX149" fmla="*/ 6119217 w 6128435"/>
              <a:gd name="connsiteY149" fmla="*/ 5888542 h 6858000"/>
              <a:gd name="connsiteX150" fmla="*/ 6115966 w 6128435"/>
              <a:gd name="connsiteY150" fmla="*/ 5898387 h 6858000"/>
              <a:gd name="connsiteX151" fmla="*/ 6111924 w 6128435"/>
              <a:gd name="connsiteY151" fmla="*/ 5900444 h 6858000"/>
              <a:gd name="connsiteX152" fmla="*/ 6108716 w 6128435"/>
              <a:gd name="connsiteY152" fmla="*/ 5915345 h 6858000"/>
              <a:gd name="connsiteX153" fmla="*/ 6109524 w 6128435"/>
              <a:gd name="connsiteY153" fmla="*/ 5917328 h 6858000"/>
              <a:gd name="connsiteX154" fmla="*/ 6102493 w 6128435"/>
              <a:gd name="connsiteY154" fmla="*/ 5928602 h 6858000"/>
              <a:gd name="connsiteX155" fmla="*/ 6056863 w 6128435"/>
              <a:gd name="connsiteY155" fmla="*/ 6000643 h 6858000"/>
              <a:gd name="connsiteX156" fmla="*/ 6045436 w 6128435"/>
              <a:gd name="connsiteY156" fmla="*/ 6124480 h 6858000"/>
              <a:gd name="connsiteX157" fmla="*/ 6030489 w 6128435"/>
              <a:gd name="connsiteY157" fmla="*/ 6317666 h 6858000"/>
              <a:gd name="connsiteX158" fmla="*/ 6007492 w 6128435"/>
              <a:gd name="connsiteY158" fmla="*/ 6440818 h 6858000"/>
              <a:gd name="connsiteX159" fmla="*/ 6009467 w 6128435"/>
              <a:gd name="connsiteY159" fmla="*/ 6487076 h 6858000"/>
              <a:gd name="connsiteX160" fmla="*/ 5995064 w 6128435"/>
              <a:gd name="connsiteY160" fmla="*/ 6540791 h 6858000"/>
              <a:gd name="connsiteX161" fmla="*/ 5996309 w 6128435"/>
              <a:gd name="connsiteY161" fmla="*/ 6543961 h 6858000"/>
              <a:gd name="connsiteX162" fmla="*/ 5996048 w 6128435"/>
              <a:gd name="connsiteY162" fmla="*/ 6555444 h 6858000"/>
              <a:gd name="connsiteX163" fmla="*/ 6002524 w 6128435"/>
              <a:gd name="connsiteY163" fmla="*/ 6560188 h 6858000"/>
              <a:gd name="connsiteX164" fmla="*/ 6006823 w 6128435"/>
              <a:gd name="connsiteY164" fmla="*/ 6578546 h 6858000"/>
              <a:gd name="connsiteX165" fmla="*/ 6004510 w 6128435"/>
              <a:gd name="connsiteY165" fmla="*/ 6599256 h 6858000"/>
              <a:gd name="connsiteX166" fmla="*/ 5986207 w 6128435"/>
              <a:gd name="connsiteY166" fmla="*/ 6695855 h 6858000"/>
              <a:gd name="connsiteX167" fmla="*/ 5979428 w 6128435"/>
              <a:gd name="connsiteY167" fmla="*/ 6754678 h 6858000"/>
              <a:gd name="connsiteX168" fmla="*/ 5983398 w 6128435"/>
              <a:gd name="connsiteY168" fmla="*/ 6778641 h 6858000"/>
              <a:gd name="connsiteX169" fmla="*/ 5984543 w 6128435"/>
              <a:gd name="connsiteY169" fmla="*/ 6811016 h 6858000"/>
              <a:gd name="connsiteX170" fmla="*/ 5981802 w 6128435"/>
              <a:gd name="connsiteY170" fmla="*/ 6838578 h 6858000"/>
              <a:gd name="connsiteX171" fmla="*/ 5979671 w 6128435"/>
              <a:gd name="connsiteY171" fmla="*/ 6858000 h 6858000"/>
              <a:gd name="connsiteX172" fmla="*/ 0 w 6128435"/>
              <a:gd name="connsiteY172" fmla="*/ 6858000 h 6858000"/>
              <a:gd name="connsiteX173" fmla="*/ 0 w 6128435"/>
              <a:gd name="connsiteY17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311338 w 6128435"/>
              <a:gd name="connsiteY45" fmla="*/ 2404034 h 6858000"/>
              <a:gd name="connsiteX46" fmla="*/ 5192511 w 6128435"/>
              <a:gd name="connsiteY46" fmla="*/ 2549199 h 6858000"/>
              <a:gd name="connsiteX47" fmla="*/ 5307538 w 6128435"/>
              <a:gd name="connsiteY47" fmla="*/ 2514685 h 6858000"/>
              <a:gd name="connsiteX48" fmla="*/ 5337604 w 6128435"/>
              <a:gd name="connsiteY48" fmla="*/ 2597632 h 6858000"/>
              <a:gd name="connsiteX49" fmla="*/ 5407503 w 6128435"/>
              <a:gd name="connsiteY49" fmla="*/ 2786290 h 6858000"/>
              <a:gd name="connsiteX50" fmla="*/ 5407356 w 6128435"/>
              <a:gd name="connsiteY50" fmla="*/ 2787545 h 6858000"/>
              <a:gd name="connsiteX51" fmla="*/ 5411130 w 6128435"/>
              <a:gd name="connsiteY51" fmla="*/ 2788640 h 6858000"/>
              <a:gd name="connsiteX52" fmla="*/ 5416439 w 6128435"/>
              <a:gd name="connsiteY52" fmla="*/ 2805666 h 6858000"/>
              <a:gd name="connsiteX53" fmla="*/ 5416589 w 6128435"/>
              <a:gd name="connsiteY53" fmla="*/ 2810822 h 6858000"/>
              <a:gd name="connsiteX54" fmla="*/ 5418542 w 6128435"/>
              <a:gd name="connsiteY54" fmla="*/ 2817745 h 6858000"/>
              <a:gd name="connsiteX55" fmla="*/ 5418847 w 6128435"/>
              <a:gd name="connsiteY55" fmla="*/ 2817825 h 6858000"/>
              <a:gd name="connsiteX56" fmla="*/ 5423364 w 6128435"/>
              <a:gd name="connsiteY56" fmla="*/ 2858292 h 6858000"/>
              <a:gd name="connsiteX57" fmla="*/ 5479298 w 6128435"/>
              <a:gd name="connsiteY57" fmla="*/ 2947791 h 6858000"/>
              <a:gd name="connsiteX58" fmla="*/ 5481770 w 6128435"/>
              <a:gd name="connsiteY58" fmla="*/ 2951352 h 6858000"/>
              <a:gd name="connsiteX59" fmla="*/ 5481013 w 6128435"/>
              <a:gd name="connsiteY59" fmla="*/ 2973461 h 6858000"/>
              <a:gd name="connsiteX60" fmla="*/ 5482045 w 6128435"/>
              <a:gd name="connsiteY60" fmla="*/ 2984371 h 6858000"/>
              <a:gd name="connsiteX61" fmla="*/ 5479405 w 6128435"/>
              <a:gd name="connsiteY61" fmla="*/ 2988507 h 6858000"/>
              <a:gd name="connsiteX62" fmla="*/ 5482415 w 6128435"/>
              <a:gd name="connsiteY62" fmla="*/ 3004079 h 6858000"/>
              <a:gd name="connsiteX63" fmla="*/ 5483865 w 6128435"/>
              <a:gd name="connsiteY63" fmla="*/ 3005467 h 6858000"/>
              <a:gd name="connsiteX64" fmla="*/ 5482236 w 6128435"/>
              <a:gd name="connsiteY64" fmla="*/ 3019791 h 6858000"/>
              <a:gd name="connsiteX65" fmla="*/ 5475895 w 6128435"/>
              <a:gd name="connsiteY65" fmla="*/ 3033578 h 6858000"/>
              <a:gd name="connsiteX66" fmla="*/ 5477595 w 6128435"/>
              <a:gd name="connsiteY66" fmla="*/ 3250534 h 6858000"/>
              <a:gd name="connsiteX67" fmla="*/ 5532836 w 6128435"/>
              <a:gd name="connsiteY67" fmla="*/ 3353840 h 6858000"/>
              <a:gd name="connsiteX68" fmla="*/ 5561229 w 6128435"/>
              <a:gd name="connsiteY68" fmla="*/ 3395784 h 6858000"/>
              <a:gd name="connsiteX69" fmla="*/ 5589758 w 6128435"/>
              <a:gd name="connsiteY69" fmla="*/ 3506453 h 6858000"/>
              <a:gd name="connsiteX70" fmla="*/ 5596144 w 6128435"/>
              <a:gd name="connsiteY70" fmla="*/ 3534624 h 6858000"/>
              <a:gd name="connsiteX71" fmla="*/ 5597750 w 6128435"/>
              <a:gd name="connsiteY71" fmla="*/ 3534129 h 6858000"/>
              <a:gd name="connsiteX72" fmla="*/ 5599700 w 6128435"/>
              <a:gd name="connsiteY72" fmla="*/ 3547221 h 6858000"/>
              <a:gd name="connsiteX73" fmla="*/ 5615031 w 6128435"/>
              <a:gd name="connsiteY73" fmla="*/ 3557482 h 6858000"/>
              <a:gd name="connsiteX74" fmla="*/ 5618377 w 6128435"/>
              <a:gd name="connsiteY74" fmla="*/ 3588431 h 6858000"/>
              <a:gd name="connsiteX75" fmla="*/ 5612155 w 6128435"/>
              <a:gd name="connsiteY75" fmla="*/ 3589869 h 6858000"/>
              <a:gd name="connsiteX76" fmla="*/ 5620843 w 6128435"/>
              <a:gd name="connsiteY76" fmla="*/ 3606745 h 6858000"/>
              <a:gd name="connsiteX77" fmla="*/ 5655472 w 6128435"/>
              <a:gd name="connsiteY77" fmla="*/ 3678877 h 6858000"/>
              <a:gd name="connsiteX78" fmla="*/ 5680448 w 6128435"/>
              <a:gd name="connsiteY78" fmla="*/ 3717760 h 6858000"/>
              <a:gd name="connsiteX79" fmla="*/ 5683015 w 6128435"/>
              <a:gd name="connsiteY79" fmla="*/ 3762025 h 6858000"/>
              <a:gd name="connsiteX80" fmla="*/ 5696643 w 6128435"/>
              <a:gd name="connsiteY80" fmla="*/ 3773888 h 6858000"/>
              <a:gd name="connsiteX81" fmla="*/ 5699203 w 6128435"/>
              <a:gd name="connsiteY81" fmla="*/ 3775823 h 6858000"/>
              <a:gd name="connsiteX82" fmla="*/ 5704824 w 6128435"/>
              <a:gd name="connsiteY82" fmla="*/ 3785966 h 6858000"/>
              <a:gd name="connsiteX83" fmla="*/ 5712204 w 6128435"/>
              <a:gd name="connsiteY83" fmla="*/ 3785830 h 6858000"/>
              <a:gd name="connsiteX84" fmla="*/ 5724816 w 6128435"/>
              <a:gd name="connsiteY84" fmla="*/ 3798949 h 6858000"/>
              <a:gd name="connsiteX85" fmla="*/ 5733539 w 6128435"/>
              <a:gd name="connsiteY85" fmla="*/ 3818457 h 6858000"/>
              <a:gd name="connsiteX86" fmla="*/ 5768491 w 6128435"/>
              <a:gd name="connsiteY86" fmla="*/ 3914399 h 6858000"/>
              <a:gd name="connsiteX87" fmla="*/ 5793123 w 6128435"/>
              <a:gd name="connsiteY87" fmla="*/ 3969952 h 6858000"/>
              <a:gd name="connsiteX88" fmla="*/ 5808321 w 6128435"/>
              <a:gd name="connsiteY88" fmla="*/ 3988153 h 6858000"/>
              <a:gd name="connsiteX89" fmla="*/ 5825621 w 6128435"/>
              <a:gd name="connsiteY89" fmla="*/ 4015525 h 6858000"/>
              <a:gd name="connsiteX90" fmla="*/ 5860672 w 6128435"/>
              <a:gd name="connsiteY90" fmla="*/ 4061579 h 6858000"/>
              <a:gd name="connsiteX91" fmla="*/ 5872173 w 6128435"/>
              <a:gd name="connsiteY91" fmla="*/ 4088497 h 6858000"/>
              <a:gd name="connsiteX92" fmla="*/ 5883705 w 6128435"/>
              <a:gd name="connsiteY92" fmla="*/ 4101899 h 6858000"/>
              <a:gd name="connsiteX93" fmla="*/ 5885314 w 6128435"/>
              <a:gd name="connsiteY93" fmla="*/ 4108387 h 6858000"/>
              <a:gd name="connsiteX94" fmla="*/ 5894095 w 6128435"/>
              <a:gd name="connsiteY94" fmla="*/ 4128857 h 6858000"/>
              <a:gd name="connsiteX95" fmla="*/ 5898339 w 6128435"/>
              <a:gd name="connsiteY95" fmla="*/ 4140800 h 6858000"/>
              <a:gd name="connsiteX96" fmla="*/ 5899734 w 6128435"/>
              <a:gd name="connsiteY96" fmla="*/ 4145632 h 6858000"/>
              <a:gd name="connsiteX97" fmla="*/ 5897098 w 6128435"/>
              <a:gd name="connsiteY97" fmla="*/ 4157819 h 6858000"/>
              <a:gd name="connsiteX98" fmla="*/ 5903513 w 6128435"/>
              <a:gd name="connsiteY98" fmla="*/ 4187661 h 6858000"/>
              <a:gd name="connsiteX99" fmla="*/ 5917114 w 6128435"/>
              <a:gd name="connsiteY99" fmla="*/ 4213096 h 6858000"/>
              <a:gd name="connsiteX100" fmla="*/ 5921153 w 6128435"/>
              <a:gd name="connsiteY100" fmla="*/ 4236222 h 6858000"/>
              <a:gd name="connsiteX101" fmla="*/ 5924233 w 6128435"/>
              <a:gd name="connsiteY101" fmla="*/ 4242060 h 6858000"/>
              <a:gd name="connsiteX102" fmla="*/ 5928910 w 6128435"/>
              <a:gd name="connsiteY102" fmla="*/ 4300973 h 6858000"/>
              <a:gd name="connsiteX103" fmla="*/ 5939320 w 6128435"/>
              <a:gd name="connsiteY103" fmla="*/ 4340435 h 6858000"/>
              <a:gd name="connsiteX104" fmla="*/ 5946705 w 6128435"/>
              <a:gd name="connsiteY104" fmla="*/ 4428051 h 6858000"/>
              <a:gd name="connsiteX105" fmla="*/ 5949261 w 6128435"/>
              <a:gd name="connsiteY105" fmla="*/ 4449185 h 6858000"/>
              <a:gd name="connsiteX106" fmla="*/ 5957504 w 6128435"/>
              <a:gd name="connsiteY106" fmla="*/ 4465911 h 6858000"/>
              <a:gd name="connsiteX107" fmla="*/ 5964689 w 6128435"/>
              <a:gd name="connsiteY107" fmla="*/ 4468532 h 6858000"/>
              <a:gd name="connsiteX108" fmla="*/ 5967062 w 6128435"/>
              <a:gd name="connsiteY108" fmla="*/ 4479923 h 6858000"/>
              <a:gd name="connsiteX109" fmla="*/ 5968960 w 6128435"/>
              <a:gd name="connsiteY109" fmla="*/ 4482655 h 6858000"/>
              <a:gd name="connsiteX110" fmla="*/ 5978567 w 6128435"/>
              <a:gd name="connsiteY110" fmla="*/ 4498605 h 6858000"/>
              <a:gd name="connsiteX111" fmla="*/ 5980106 w 6128435"/>
              <a:gd name="connsiteY111" fmla="*/ 4585087 h 6858000"/>
              <a:gd name="connsiteX112" fmla="*/ 5998138 w 6128435"/>
              <a:gd name="connsiteY112" fmla="*/ 4697518 h 6858000"/>
              <a:gd name="connsiteX113" fmla="*/ 6013516 w 6128435"/>
              <a:gd name="connsiteY113" fmla="*/ 4786619 h 6858000"/>
              <a:gd name="connsiteX114" fmla="*/ 6025404 w 6128435"/>
              <a:gd name="connsiteY114" fmla="*/ 4858148 h 6858000"/>
              <a:gd name="connsiteX115" fmla="*/ 6007749 w 6128435"/>
              <a:gd name="connsiteY115" fmla="*/ 4964715 h 6858000"/>
              <a:gd name="connsiteX116" fmla="*/ 6005269 w 6128435"/>
              <a:gd name="connsiteY116" fmla="*/ 5150567 h 6858000"/>
              <a:gd name="connsiteX117" fmla="*/ 6001127 w 6128435"/>
              <a:gd name="connsiteY117" fmla="*/ 5164609 h 6858000"/>
              <a:gd name="connsiteX118" fmla="*/ 5996647 w 6128435"/>
              <a:gd name="connsiteY118" fmla="*/ 5185640 h 6858000"/>
              <a:gd name="connsiteX119" fmla="*/ 5998514 w 6128435"/>
              <a:gd name="connsiteY119" fmla="*/ 5189673 h 6858000"/>
              <a:gd name="connsiteX120" fmla="*/ 5995970 w 6128435"/>
              <a:gd name="connsiteY120" fmla="*/ 5221547 h 6858000"/>
              <a:gd name="connsiteX121" fmla="*/ 5997218 w 6128435"/>
              <a:gd name="connsiteY121" fmla="*/ 5222031 h 6858000"/>
              <a:gd name="connsiteX122" fmla="*/ 6002116 w 6128435"/>
              <a:gd name="connsiteY122" fmla="*/ 5231223 h 6858000"/>
              <a:gd name="connsiteX123" fmla="*/ 6008541 w 6128435"/>
              <a:gd name="connsiteY123" fmla="*/ 5248680 h 6858000"/>
              <a:gd name="connsiteX124" fmla="*/ 6039260 w 6128435"/>
              <a:gd name="connsiteY124" fmla="*/ 5289518 h 6858000"/>
              <a:gd name="connsiteX125" fmla="*/ 6036748 w 6128435"/>
              <a:gd name="connsiteY125" fmla="*/ 5322752 h 6858000"/>
              <a:gd name="connsiteX126" fmla="*/ 6036943 w 6128435"/>
              <a:gd name="connsiteY126" fmla="*/ 5329480 h 6858000"/>
              <a:gd name="connsiteX127" fmla="*/ 6037236 w 6128435"/>
              <a:gd name="connsiteY127" fmla="*/ 5329634 h 6858000"/>
              <a:gd name="connsiteX128" fmla="*/ 6038019 w 6128435"/>
              <a:gd name="connsiteY128" fmla="*/ 5336764 h 6858000"/>
              <a:gd name="connsiteX129" fmla="*/ 6037298 w 6128435"/>
              <a:gd name="connsiteY129" fmla="*/ 5341753 h 6858000"/>
              <a:gd name="connsiteX130" fmla="*/ 6037677 w 6128435"/>
              <a:gd name="connsiteY130" fmla="*/ 5354807 h 6858000"/>
              <a:gd name="connsiteX131" fmla="*/ 6039728 w 6128435"/>
              <a:gd name="connsiteY131" fmla="*/ 5359416 h 6858000"/>
              <a:gd name="connsiteX132" fmla="*/ 6043311 w 6128435"/>
              <a:gd name="connsiteY132" fmla="*/ 5361407 h 6858000"/>
              <a:gd name="connsiteX133" fmla="*/ 6042954 w 6128435"/>
              <a:gd name="connsiteY133" fmla="*/ 5362576 h 6858000"/>
              <a:gd name="connsiteX134" fmla="*/ 6053435 w 6128435"/>
              <a:gd name="connsiteY134" fmla="*/ 5387547 h 6858000"/>
              <a:gd name="connsiteX135" fmla="*/ 6065933 w 6128435"/>
              <a:gd name="connsiteY135" fmla="*/ 5443002 h 6858000"/>
              <a:gd name="connsiteX136" fmla="*/ 6068640 w 6128435"/>
              <a:gd name="connsiteY136" fmla="*/ 5474503 h 6858000"/>
              <a:gd name="connsiteX137" fmla="*/ 6080922 w 6128435"/>
              <a:gd name="connsiteY137" fmla="*/ 5561070 h 6858000"/>
              <a:gd name="connsiteX138" fmla="*/ 6096949 w 6128435"/>
              <a:gd name="connsiteY138" fmla="*/ 5648179 h 6858000"/>
              <a:gd name="connsiteX139" fmla="*/ 6125703 w 6128435"/>
              <a:gd name="connsiteY139" fmla="*/ 5692894 h 6858000"/>
              <a:gd name="connsiteX140" fmla="*/ 6126670 w 6128435"/>
              <a:gd name="connsiteY140" fmla="*/ 5697882 h 6858000"/>
              <a:gd name="connsiteX141" fmla="*/ 6124061 w 6128435"/>
              <a:gd name="connsiteY141" fmla="*/ 5710294 h 6858000"/>
              <a:gd name="connsiteX142" fmla="*/ 6122213 w 6128435"/>
              <a:gd name="connsiteY142" fmla="*/ 5714762 h 6858000"/>
              <a:gd name="connsiteX143" fmla="*/ 6121353 w 6128435"/>
              <a:gd name="connsiteY143" fmla="*/ 5721725 h 6858000"/>
              <a:gd name="connsiteX144" fmla="*/ 6121607 w 6128435"/>
              <a:gd name="connsiteY144" fmla="*/ 5721959 h 6858000"/>
              <a:gd name="connsiteX145" fmla="*/ 6120262 w 6128435"/>
              <a:gd name="connsiteY145" fmla="*/ 5728358 h 6858000"/>
              <a:gd name="connsiteX146" fmla="*/ 6110194 w 6128435"/>
              <a:gd name="connsiteY146" fmla="*/ 5758853 h 6858000"/>
              <a:gd name="connsiteX147" fmla="*/ 6127519 w 6128435"/>
              <a:gd name="connsiteY147" fmla="*/ 5865775 h 6858000"/>
              <a:gd name="connsiteX148" fmla="*/ 6128435 w 6128435"/>
              <a:gd name="connsiteY148" fmla="*/ 5870164 h 6858000"/>
              <a:gd name="connsiteX149" fmla="*/ 6119217 w 6128435"/>
              <a:gd name="connsiteY149" fmla="*/ 5888542 h 6858000"/>
              <a:gd name="connsiteX150" fmla="*/ 6115966 w 6128435"/>
              <a:gd name="connsiteY150" fmla="*/ 5898387 h 6858000"/>
              <a:gd name="connsiteX151" fmla="*/ 6111924 w 6128435"/>
              <a:gd name="connsiteY151" fmla="*/ 5900444 h 6858000"/>
              <a:gd name="connsiteX152" fmla="*/ 6108716 w 6128435"/>
              <a:gd name="connsiteY152" fmla="*/ 5915345 h 6858000"/>
              <a:gd name="connsiteX153" fmla="*/ 6109524 w 6128435"/>
              <a:gd name="connsiteY153" fmla="*/ 5917328 h 6858000"/>
              <a:gd name="connsiteX154" fmla="*/ 6102493 w 6128435"/>
              <a:gd name="connsiteY154" fmla="*/ 5928602 h 6858000"/>
              <a:gd name="connsiteX155" fmla="*/ 6056863 w 6128435"/>
              <a:gd name="connsiteY155" fmla="*/ 6000643 h 6858000"/>
              <a:gd name="connsiteX156" fmla="*/ 6045436 w 6128435"/>
              <a:gd name="connsiteY156" fmla="*/ 6124480 h 6858000"/>
              <a:gd name="connsiteX157" fmla="*/ 6030489 w 6128435"/>
              <a:gd name="connsiteY157" fmla="*/ 6317666 h 6858000"/>
              <a:gd name="connsiteX158" fmla="*/ 6007492 w 6128435"/>
              <a:gd name="connsiteY158" fmla="*/ 6440818 h 6858000"/>
              <a:gd name="connsiteX159" fmla="*/ 6009467 w 6128435"/>
              <a:gd name="connsiteY159" fmla="*/ 6487076 h 6858000"/>
              <a:gd name="connsiteX160" fmla="*/ 5995064 w 6128435"/>
              <a:gd name="connsiteY160" fmla="*/ 6540791 h 6858000"/>
              <a:gd name="connsiteX161" fmla="*/ 5996309 w 6128435"/>
              <a:gd name="connsiteY161" fmla="*/ 6543961 h 6858000"/>
              <a:gd name="connsiteX162" fmla="*/ 5996048 w 6128435"/>
              <a:gd name="connsiteY162" fmla="*/ 6555444 h 6858000"/>
              <a:gd name="connsiteX163" fmla="*/ 6002524 w 6128435"/>
              <a:gd name="connsiteY163" fmla="*/ 6560188 h 6858000"/>
              <a:gd name="connsiteX164" fmla="*/ 6006823 w 6128435"/>
              <a:gd name="connsiteY164" fmla="*/ 6578546 h 6858000"/>
              <a:gd name="connsiteX165" fmla="*/ 6004510 w 6128435"/>
              <a:gd name="connsiteY165" fmla="*/ 6599256 h 6858000"/>
              <a:gd name="connsiteX166" fmla="*/ 5986207 w 6128435"/>
              <a:gd name="connsiteY166" fmla="*/ 6695855 h 6858000"/>
              <a:gd name="connsiteX167" fmla="*/ 5979428 w 6128435"/>
              <a:gd name="connsiteY167" fmla="*/ 6754678 h 6858000"/>
              <a:gd name="connsiteX168" fmla="*/ 5983398 w 6128435"/>
              <a:gd name="connsiteY168" fmla="*/ 6778641 h 6858000"/>
              <a:gd name="connsiteX169" fmla="*/ 5984543 w 6128435"/>
              <a:gd name="connsiteY169" fmla="*/ 6811016 h 6858000"/>
              <a:gd name="connsiteX170" fmla="*/ 5981802 w 6128435"/>
              <a:gd name="connsiteY170" fmla="*/ 6838578 h 6858000"/>
              <a:gd name="connsiteX171" fmla="*/ 5979671 w 6128435"/>
              <a:gd name="connsiteY171" fmla="*/ 6858000 h 6858000"/>
              <a:gd name="connsiteX172" fmla="*/ 0 w 6128435"/>
              <a:gd name="connsiteY172" fmla="*/ 6858000 h 6858000"/>
              <a:gd name="connsiteX173" fmla="*/ 0 w 6128435"/>
              <a:gd name="connsiteY17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311338 w 6128435"/>
              <a:gd name="connsiteY45" fmla="*/ 2404034 h 6858000"/>
              <a:gd name="connsiteX46" fmla="*/ 5338366 w 6128435"/>
              <a:gd name="connsiteY46" fmla="*/ 2465052 h 6858000"/>
              <a:gd name="connsiteX47" fmla="*/ 5307538 w 6128435"/>
              <a:gd name="connsiteY47" fmla="*/ 2514685 h 6858000"/>
              <a:gd name="connsiteX48" fmla="*/ 5337604 w 6128435"/>
              <a:gd name="connsiteY48" fmla="*/ 2597632 h 6858000"/>
              <a:gd name="connsiteX49" fmla="*/ 5407503 w 6128435"/>
              <a:gd name="connsiteY49" fmla="*/ 2786290 h 6858000"/>
              <a:gd name="connsiteX50" fmla="*/ 5407356 w 6128435"/>
              <a:gd name="connsiteY50" fmla="*/ 2787545 h 6858000"/>
              <a:gd name="connsiteX51" fmla="*/ 5411130 w 6128435"/>
              <a:gd name="connsiteY51" fmla="*/ 2788640 h 6858000"/>
              <a:gd name="connsiteX52" fmla="*/ 5416439 w 6128435"/>
              <a:gd name="connsiteY52" fmla="*/ 2805666 h 6858000"/>
              <a:gd name="connsiteX53" fmla="*/ 5416589 w 6128435"/>
              <a:gd name="connsiteY53" fmla="*/ 2810822 h 6858000"/>
              <a:gd name="connsiteX54" fmla="*/ 5418542 w 6128435"/>
              <a:gd name="connsiteY54" fmla="*/ 2817745 h 6858000"/>
              <a:gd name="connsiteX55" fmla="*/ 5418847 w 6128435"/>
              <a:gd name="connsiteY55" fmla="*/ 2817825 h 6858000"/>
              <a:gd name="connsiteX56" fmla="*/ 5423364 w 6128435"/>
              <a:gd name="connsiteY56" fmla="*/ 2858292 h 6858000"/>
              <a:gd name="connsiteX57" fmla="*/ 5479298 w 6128435"/>
              <a:gd name="connsiteY57" fmla="*/ 2947791 h 6858000"/>
              <a:gd name="connsiteX58" fmla="*/ 5481770 w 6128435"/>
              <a:gd name="connsiteY58" fmla="*/ 2951352 h 6858000"/>
              <a:gd name="connsiteX59" fmla="*/ 5481013 w 6128435"/>
              <a:gd name="connsiteY59" fmla="*/ 2973461 h 6858000"/>
              <a:gd name="connsiteX60" fmla="*/ 5482045 w 6128435"/>
              <a:gd name="connsiteY60" fmla="*/ 2984371 h 6858000"/>
              <a:gd name="connsiteX61" fmla="*/ 5479405 w 6128435"/>
              <a:gd name="connsiteY61" fmla="*/ 2988507 h 6858000"/>
              <a:gd name="connsiteX62" fmla="*/ 5482415 w 6128435"/>
              <a:gd name="connsiteY62" fmla="*/ 3004079 h 6858000"/>
              <a:gd name="connsiteX63" fmla="*/ 5483865 w 6128435"/>
              <a:gd name="connsiteY63" fmla="*/ 3005467 h 6858000"/>
              <a:gd name="connsiteX64" fmla="*/ 5482236 w 6128435"/>
              <a:gd name="connsiteY64" fmla="*/ 3019791 h 6858000"/>
              <a:gd name="connsiteX65" fmla="*/ 5475895 w 6128435"/>
              <a:gd name="connsiteY65" fmla="*/ 3033578 h 6858000"/>
              <a:gd name="connsiteX66" fmla="*/ 5477595 w 6128435"/>
              <a:gd name="connsiteY66" fmla="*/ 3250534 h 6858000"/>
              <a:gd name="connsiteX67" fmla="*/ 5532836 w 6128435"/>
              <a:gd name="connsiteY67" fmla="*/ 3353840 h 6858000"/>
              <a:gd name="connsiteX68" fmla="*/ 5561229 w 6128435"/>
              <a:gd name="connsiteY68" fmla="*/ 3395784 h 6858000"/>
              <a:gd name="connsiteX69" fmla="*/ 5589758 w 6128435"/>
              <a:gd name="connsiteY69" fmla="*/ 3506453 h 6858000"/>
              <a:gd name="connsiteX70" fmla="*/ 5596144 w 6128435"/>
              <a:gd name="connsiteY70" fmla="*/ 3534624 h 6858000"/>
              <a:gd name="connsiteX71" fmla="*/ 5597750 w 6128435"/>
              <a:gd name="connsiteY71" fmla="*/ 3534129 h 6858000"/>
              <a:gd name="connsiteX72" fmla="*/ 5599700 w 6128435"/>
              <a:gd name="connsiteY72" fmla="*/ 3547221 h 6858000"/>
              <a:gd name="connsiteX73" fmla="*/ 5615031 w 6128435"/>
              <a:gd name="connsiteY73" fmla="*/ 3557482 h 6858000"/>
              <a:gd name="connsiteX74" fmla="*/ 5618377 w 6128435"/>
              <a:gd name="connsiteY74" fmla="*/ 3588431 h 6858000"/>
              <a:gd name="connsiteX75" fmla="*/ 5612155 w 6128435"/>
              <a:gd name="connsiteY75" fmla="*/ 3589869 h 6858000"/>
              <a:gd name="connsiteX76" fmla="*/ 5620843 w 6128435"/>
              <a:gd name="connsiteY76" fmla="*/ 3606745 h 6858000"/>
              <a:gd name="connsiteX77" fmla="*/ 5655472 w 6128435"/>
              <a:gd name="connsiteY77" fmla="*/ 3678877 h 6858000"/>
              <a:gd name="connsiteX78" fmla="*/ 5680448 w 6128435"/>
              <a:gd name="connsiteY78" fmla="*/ 3717760 h 6858000"/>
              <a:gd name="connsiteX79" fmla="*/ 5683015 w 6128435"/>
              <a:gd name="connsiteY79" fmla="*/ 3762025 h 6858000"/>
              <a:gd name="connsiteX80" fmla="*/ 5696643 w 6128435"/>
              <a:gd name="connsiteY80" fmla="*/ 3773888 h 6858000"/>
              <a:gd name="connsiteX81" fmla="*/ 5699203 w 6128435"/>
              <a:gd name="connsiteY81" fmla="*/ 3775823 h 6858000"/>
              <a:gd name="connsiteX82" fmla="*/ 5704824 w 6128435"/>
              <a:gd name="connsiteY82" fmla="*/ 3785966 h 6858000"/>
              <a:gd name="connsiteX83" fmla="*/ 5712204 w 6128435"/>
              <a:gd name="connsiteY83" fmla="*/ 3785830 h 6858000"/>
              <a:gd name="connsiteX84" fmla="*/ 5724816 w 6128435"/>
              <a:gd name="connsiteY84" fmla="*/ 3798949 h 6858000"/>
              <a:gd name="connsiteX85" fmla="*/ 5733539 w 6128435"/>
              <a:gd name="connsiteY85" fmla="*/ 3818457 h 6858000"/>
              <a:gd name="connsiteX86" fmla="*/ 5768491 w 6128435"/>
              <a:gd name="connsiteY86" fmla="*/ 3914399 h 6858000"/>
              <a:gd name="connsiteX87" fmla="*/ 5793123 w 6128435"/>
              <a:gd name="connsiteY87" fmla="*/ 3969952 h 6858000"/>
              <a:gd name="connsiteX88" fmla="*/ 5808321 w 6128435"/>
              <a:gd name="connsiteY88" fmla="*/ 3988153 h 6858000"/>
              <a:gd name="connsiteX89" fmla="*/ 5825621 w 6128435"/>
              <a:gd name="connsiteY89" fmla="*/ 4015525 h 6858000"/>
              <a:gd name="connsiteX90" fmla="*/ 5860672 w 6128435"/>
              <a:gd name="connsiteY90" fmla="*/ 4061579 h 6858000"/>
              <a:gd name="connsiteX91" fmla="*/ 5872173 w 6128435"/>
              <a:gd name="connsiteY91" fmla="*/ 4088497 h 6858000"/>
              <a:gd name="connsiteX92" fmla="*/ 5883705 w 6128435"/>
              <a:gd name="connsiteY92" fmla="*/ 4101899 h 6858000"/>
              <a:gd name="connsiteX93" fmla="*/ 5885314 w 6128435"/>
              <a:gd name="connsiteY93" fmla="*/ 4108387 h 6858000"/>
              <a:gd name="connsiteX94" fmla="*/ 5894095 w 6128435"/>
              <a:gd name="connsiteY94" fmla="*/ 4128857 h 6858000"/>
              <a:gd name="connsiteX95" fmla="*/ 5898339 w 6128435"/>
              <a:gd name="connsiteY95" fmla="*/ 4140800 h 6858000"/>
              <a:gd name="connsiteX96" fmla="*/ 5899734 w 6128435"/>
              <a:gd name="connsiteY96" fmla="*/ 4145632 h 6858000"/>
              <a:gd name="connsiteX97" fmla="*/ 5897098 w 6128435"/>
              <a:gd name="connsiteY97" fmla="*/ 4157819 h 6858000"/>
              <a:gd name="connsiteX98" fmla="*/ 5903513 w 6128435"/>
              <a:gd name="connsiteY98" fmla="*/ 4187661 h 6858000"/>
              <a:gd name="connsiteX99" fmla="*/ 5917114 w 6128435"/>
              <a:gd name="connsiteY99" fmla="*/ 4213096 h 6858000"/>
              <a:gd name="connsiteX100" fmla="*/ 5921153 w 6128435"/>
              <a:gd name="connsiteY100" fmla="*/ 4236222 h 6858000"/>
              <a:gd name="connsiteX101" fmla="*/ 5924233 w 6128435"/>
              <a:gd name="connsiteY101" fmla="*/ 4242060 h 6858000"/>
              <a:gd name="connsiteX102" fmla="*/ 5928910 w 6128435"/>
              <a:gd name="connsiteY102" fmla="*/ 4300973 h 6858000"/>
              <a:gd name="connsiteX103" fmla="*/ 5939320 w 6128435"/>
              <a:gd name="connsiteY103" fmla="*/ 4340435 h 6858000"/>
              <a:gd name="connsiteX104" fmla="*/ 5946705 w 6128435"/>
              <a:gd name="connsiteY104" fmla="*/ 4428051 h 6858000"/>
              <a:gd name="connsiteX105" fmla="*/ 5949261 w 6128435"/>
              <a:gd name="connsiteY105" fmla="*/ 4449185 h 6858000"/>
              <a:gd name="connsiteX106" fmla="*/ 5957504 w 6128435"/>
              <a:gd name="connsiteY106" fmla="*/ 4465911 h 6858000"/>
              <a:gd name="connsiteX107" fmla="*/ 5964689 w 6128435"/>
              <a:gd name="connsiteY107" fmla="*/ 4468532 h 6858000"/>
              <a:gd name="connsiteX108" fmla="*/ 5967062 w 6128435"/>
              <a:gd name="connsiteY108" fmla="*/ 4479923 h 6858000"/>
              <a:gd name="connsiteX109" fmla="*/ 5968960 w 6128435"/>
              <a:gd name="connsiteY109" fmla="*/ 4482655 h 6858000"/>
              <a:gd name="connsiteX110" fmla="*/ 5978567 w 6128435"/>
              <a:gd name="connsiteY110" fmla="*/ 4498605 h 6858000"/>
              <a:gd name="connsiteX111" fmla="*/ 5980106 w 6128435"/>
              <a:gd name="connsiteY111" fmla="*/ 4585087 h 6858000"/>
              <a:gd name="connsiteX112" fmla="*/ 5998138 w 6128435"/>
              <a:gd name="connsiteY112" fmla="*/ 4697518 h 6858000"/>
              <a:gd name="connsiteX113" fmla="*/ 6013516 w 6128435"/>
              <a:gd name="connsiteY113" fmla="*/ 4786619 h 6858000"/>
              <a:gd name="connsiteX114" fmla="*/ 6025404 w 6128435"/>
              <a:gd name="connsiteY114" fmla="*/ 4858148 h 6858000"/>
              <a:gd name="connsiteX115" fmla="*/ 6007749 w 6128435"/>
              <a:gd name="connsiteY115" fmla="*/ 4964715 h 6858000"/>
              <a:gd name="connsiteX116" fmla="*/ 6005269 w 6128435"/>
              <a:gd name="connsiteY116" fmla="*/ 5150567 h 6858000"/>
              <a:gd name="connsiteX117" fmla="*/ 6001127 w 6128435"/>
              <a:gd name="connsiteY117" fmla="*/ 5164609 h 6858000"/>
              <a:gd name="connsiteX118" fmla="*/ 5996647 w 6128435"/>
              <a:gd name="connsiteY118" fmla="*/ 5185640 h 6858000"/>
              <a:gd name="connsiteX119" fmla="*/ 5998514 w 6128435"/>
              <a:gd name="connsiteY119" fmla="*/ 5189673 h 6858000"/>
              <a:gd name="connsiteX120" fmla="*/ 5995970 w 6128435"/>
              <a:gd name="connsiteY120" fmla="*/ 5221547 h 6858000"/>
              <a:gd name="connsiteX121" fmla="*/ 5997218 w 6128435"/>
              <a:gd name="connsiteY121" fmla="*/ 5222031 h 6858000"/>
              <a:gd name="connsiteX122" fmla="*/ 6002116 w 6128435"/>
              <a:gd name="connsiteY122" fmla="*/ 5231223 h 6858000"/>
              <a:gd name="connsiteX123" fmla="*/ 6008541 w 6128435"/>
              <a:gd name="connsiteY123" fmla="*/ 5248680 h 6858000"/>
              <a:gd name="connsiteX124" fmla="*/ 6039260 w 6128435"/>
              <a:gd name="connsiteY124" fmla="*/ 5289518 h 6858000"/>
              <a:gd name="connsiteX125" fmla="*/ 6036748 w 6128435"/>
              <a:gd name="connsiteY125" fmla="*/ 5322752 h 6858000"/>
              <a:gd name="connsiteX126" fmla="*/ 6036943 w 6128435"/>
              <a:gd name="connsiteY126" fmla="*/ 5329480 h 6858000"/>
              <a:gd name="connsiteX127" fmla="*/ 6037236 w 6128435"/>
              <a:gd name="connsiteY127" fmla="*/ 5329634 h 6858000"/>
              <a:gd name="connsiteX128" fmla="*/ 6038019 w 6128435"/>
              <a:gd name="connsiteY128" fmla="*/ 5336764 h 6858000"/>
              <a:gd name="connsiteX129" fmla="*/ 6037298 w 6128435"/>
              <a:gd name="connsiteY129" fmla="*/ 5341753 h 6858000"/>
              <a:gd name="connsiteX130" fmla="*/ 6037677 w 6128435"/>
              <a:gd name="connsiteY130" fmla="*/ 5354807 h 6858000"/>
              <a:gd name="connsiteX131" fmla="*/ 6039728 w 6128435"/>
              <a:gd name="connsiteY131" fmla="*/ 5359416 h 6858000"/>
              <a:gd name="connsiteX132" fmla="*/ 6043311 w 6128435"/>
              <a:gd name="connsiteY132" fmla="*/ 5361407 h 6858000"/>
              <a:gd name="connsiteX133" fmla="*/ 6042954 w 6128435"/>
              <a:gd name="connsiteY133" fmla="*/ 5362576 h 6858000"/>
              <a:gd name="connsiteX134" fmla="*/ 6053435 w 6128435"/>
              <a:gd name="connsiteY134" fmla="*/ 5387547 h 6858000"/>
              <a:gd name="connsiteX135" fmla="*/ 6065933 w 6128435"/>
              <a:gd name="connsiteY135" fmla="*/ 5443002 h 6858000"/>
              <a:gd name="connsiteX136" fmla="*/ 6068640 w 6128435"/>
              <a:gd name="connsiteY136" fmla="*/ 5474503 h 6858000"/>
              <a:gd name="connsiteX137" fmla="*/ 6080922 w 6128435"/>
              <a:gd name="connsiteY137" fmla="*/ 5561070 h 6858000"/>
              <a:gd name="connsiteX138" fmla="*/ 6096949 w 6128435"/>
              <a:gd name="connsiteY138" fmla="*/ 5648179 h 6858000"/>
              <a:gd name="connsiteX139" fmla="*/ 6125703 w 6128435"/>
              <a:gd name="connsiteY139" fmla="*/ 5692894 h 6858000"/>
              <a:gd name="connsiteX140" fmla="*/ 6126670 w 6128435"/>
              <a:gd name="connsiteY140" fmla="*/ 5697882 h 6858000"/>
              <a:gd name="connsiteX141" fmla="*/ 6124061 w 6128435"/>
              <a:gd name="connsiteY141" fmla="*/ 5710294 h 6858000"/>
              <a:gd name="connsiteX142" fmla="*/ 6122213 w 6128435"/>
              <a:gd name="connsiteY142" fmla="*/ 5714762 h 6858000"/>
              <a:gd name="connsiteX143" fmla="*/ 6121353 w 6128435"/>
              <a:gd name="connsiteY143" fmla="*/ 5721725 h 6858000"/>
              <a:gd name="connsiteX144" fmla="*/ 6121607 w 6128435"/>
              <a:gd name="connsiteY144" fmla="*/ 5721959 h 6858000"/>
              <a:gd name="connsiteX145" fmla="*/ 6120262 w 6128435"/>
              <a:gd name="connsiteY145" fmla="*/ 5728358 h 6858000"/>
              <a:gd name="connsiteX146" fmla="*/ 6110194 w 6128435"/>
              <a:gd name="connsiteY146" fmla="*/ 5758853 h 6858000"/>
              <a:gd name="connsiteX147" fmla="*/ 6127519 w 6128435"/>
              <a:gd name="connsiteY147" fmla="*/ 5865775 h 6858000"/>
              <a:gd name="connsiteX148" fmla="*/ 6128435 w 6128435"/>
              <a:gd name="connsiteY148" fmla="*/ 5870164 h 6858000"/>
              <a:gd name="connsiteX149" fmla="*/ 6119217 w 6128435"/>
              <a:gd name="connsiteY149" fmla="*/ 5888542 h 6858000"/>
              <a:gd name="connsiteX150" fmla="*/ 6115966 w 6128435"/>
              <a:gd name="connsiteY150" fmla="*/ 5898387 h 6858000"/>
              <a:gd name="connsiteX151" fmla="*/ 6111924 w 6128435"/>
              <a:gd name="connsiteY151" fmla="*/ 5900444 h 6858000"/>
              <a:gd name="connsiteX152" fmla="*/ 6108716 w 6128435"/>
              <a:gd name="connsiteY152" fmla="*/ 5915345 h 6858000"/>
              <a:gd name="connsiteX153" fmla="*/ 6109524 w 6128435"/>
              <a:gd name="connsiteY153" fmla="*/ 5917328 h 6858000"/>
              <a:gd name="connsiteX154" fmla="*/ 6102493 w 6128435"/>
              <a:gd name="connsiteY154" fmla="*/ 5928602 h 6858000"/>
              <a:gd name="connsiteX155" fmla="*/ 6056863 w 6128435"/>
              <a:gd name="connsiteY155" fmla="*/ 6000643 h 6858000"/>
              <a:gd name="connsiteX156" fmla="*/ 6045436 w 6128435"/>
              <a:gd name="connsiteY156" fmla="*/ 6124480 h 6858000"/>
              <a:gd name="connsiteX157" fmla="*/ 6030489 w 6128435"/>
              <a:gd name="connsiteY157" fmla="*/ 6317666 h 6858000"/>
              <a:gd name="connsiteX158" fmla="*/ 6007492 w 6128435"/>
              <a:gd name="connsiteY158" fmla="*/ 6440818 h 6858000"/>
              <a:gd name="connsiteX159" fmla="*/ 6009467 w 6128435"/>
              <a:gd name="connsiteY159" fmla="*/ 6487076 h 6858000"/>
              <a:gd name="connsiteX160" fmla="*/ 5995064 w 6128435"/>
              <a:gd name="connsiteY160" fmla="*/ 6540791 h 6858000"/>
              <a:gd name="connsiteX161" fmla="*/ 5996309 w 6128435"/>
              <a:gd name="connsiteY161" fmla="*/ 6543961 h 6858000"/>
              <a:gd name="connsiteX162" fmla="*/ 5996048 w 6128435"/>
              <a:gd name="connsiteY162" fmla="*/ 6555444 h 6858000"/>
              <a:gd name="connsiteX163" fmla="*/ 6002524 w 6128435"/>
              <a:gd name="connsiteY163" fmla="*/ 6560188 h 6858000"/>
              <a:gd name="connsiteX164" fmla="*/ 6006823 w 6128435"/>
              <a:gd name="connsiteY164" fmla="*/ 6578546 h 6858000"/>
              <a:gd name="connsiteX165" fmla="*/ 6004510 w 6128435"/>
              <a:gd name="connsiteY165" fmla="*/ 6599256 h 6858000"/>
              <a:gd name="connsiteX166" fmla="*/ 5986207 w 6128435"/>
              <a:gd name="connsiteY166" fmla="*/ 6695855 h 6858000"/>
              <a:gd name="connsiteX167" fmla="*/ 5979428 w 6128435"/>
              <a:gd name="connsiteY167" fmla="*/ 6754678 h 6858000"/>
              <a:gd name="connsiteX168" fmla="*/ 5983398 w 6128435"/>
              <a:gd name="connsiteY168" fmla="*/ 6778641 h 6858000"/>
              <a:gd name="connsiteX169" fmla="*/ 5984543 w 6128435"/>
              <a:gd name="connsiteY169" fmla="*/ 6811016 h 6858000"/>
              <a:gd name="connsiteX170" fmla="*/ 5981802 w 6128435"/>
              <a:gd name="connsiteY170" fmla="*/ 6838578 h 6858000"/>
              <a:gd name="connsiteX171" fmla="*/ 5979671 w 6128435"/>
              <a:gd name="connsiteY171" fmla="*/ 6858000 h 6858000"/>
              <a:gd name="connsiteX172" fmla="*/ 0 w 6128435"/>
              <a:gd name="connsiteY172" fmla="*/ 6858000 h 6858000"/>
              <a:gd name="connsiteX173" fmla="*/ 0 w 6128435"/>
              <a:gd name="connsiteY17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311338 w 6128435"/>
              <a:gd name="connsiteY45" fmla="*/ 2404034 h 6858000"/>
              <a:gd name="connsiteX46" fmla="*/ 5338366 w 6128435"/>
              <a:gd name="connsiteY46" fmla="*/ 2465052 h 6858000"/>
              <a:gd name="connsiteX47" fmla="*/ 5337604 w 6128435"/>
              <a:gd name="connsiteY47" fmla="*/ 2597632 h 6858000"/>
              <a:gd name="connsiteX48" fmla="*/ 5407503 w 6128435"/>
              <a:gd name="connsiteY48" fmla="*/ 2786290 h 6858000"/>
              <a:gd name="connsiteX49" fmla="*/ 5407356 w 6128435"/>
              <a:gd name="connsiteY49" fmla="*/ 2787545 h 6858000"/>
              <a:gd name="connsiteX50" fmla="*/ 5411130 w 6128435"/>
              <a:gd name="connsiteY50" fmla="*/ 2788640 h 6858000"/>
              <a:gd name="connsiteX51" fmla="*/ 5416439 w 6128435"/>
              <a:gd name="connsiteY51" fmla="*/ 2805666 h 6858000"/>
              <a:gd name="connsiteX52" fmla="*/ 5416589 w 6128435"/>
              <a:gd name="connsiteY52" fmla="*/ 2810822 h 6858000"/>
              <a:gd name="connsiteX53" fmla="*/ 5418542 w 6128435"/>
              <a:gd name="connsiteY53" fmla="*/ 2817745 h 6858000"/>
              <a:gd name="connsiteX54" fmla="*/ 5418847 w 6128435"/>
              <a:gd name="connsiteY54" fmla="*/ 2817825 h 6858000"/>
              <a:gd name="connsiteX55" fmla="*/ 5423364 w 6128435"/>
              <a:gd name="connsiteY55" fmla="*/ 2858292 h 6858000"/>
              <a:gd name="connsiteX56" fmla="*/ 5479298 w 6128435"/>
              <a:gd name="connsiteY56" fmla="*/ 2947791 h 6858000"/>
              <a:gd name="connsiteX57" fmla="*/ 5481770 w 6128435"/>
              <a:gd name="connsiteY57" fmla="*/ 2951352 h 6858000"/>
              <a:gd name="connsiteX58" fmla="*/ 5481013 w 6128435"/>
              <a:gd name="connsiteY58" fmla="*/ 2973461 h 6858000"/>
              <a:gd name="connsiteX59" fmla="*/ 5482045 w 6128435"/>
              <a:gd name="connsiteY59" fmla="*/ 2984371 h 6858000"/>
              <a:gd name="connsiteX60" fmla="*/ 5479405 w 6128435"/>
              <a:gd name="connsiteY60" fmla="*/ 2988507 h 6858000"/>
              <a:gd name="connsiteX61" fmla="*/ 5482415 w 6128435"/>
              <a:gd name="connsiteY61" fmla="*/ 3004079 h 6858000"/>
              <a:gd name="connsiteX62" fmla="*/ 5483865 w 6128435"/>
              <a:gd name="connsiteY62" fmla="*/ 3005467 h 6858000"/>
              <a:gd name="connsiteX63" fmla="*/ 5482236 w 6128435"/>
              <a:gd name="connsiteY63" fmla="*/ 3019791 h 6858000"/>
              <a:gd name="connsiteX64" fmla="*/ 5475895 w 6128435"/>
              <a:gd name="connsiteY64" fmla="*/ 3033578 h 6858000"/>
              <a:gd name="connsiteX65" fmla="*/ 5477595 w 6128435"/>
              <a:gd name="connsiteY65" fmla="*/ 3250534 h 6858000"/>
              <a:gd name="connsiteX66" fmla="*/ 5532836 w 6128435"/>
              <a:gd name="connsiteY66" fmla="*/ 3353840 h 6858000"/>
              <a:gd name="connsiteX67" fmla="*/ 5561229 w 6128435"/>
              <a:gd name="connsiteY67" fmla="*/ 3395784 h 6858000"/>
              <a:gd name="connsiteX68" fmla="*/ 5589758 w 6128435"/>
              <a:gd name="connsiteY68" fmla="*/ 3506453 h 6858000"/>
              <a:gd name="connsiteX69" fmla="*/ 5596144 w 6128435"/>
              <a:gd name="connsiteY69" fmla="*/ 3534624 h 6858000"/>
              <a:gd name="connsiteX70" fmla="*/ 5597750 w 6128435"/>
              <a:gd name="connsiteY70" fmla="*/ 3534129 h 6858000"/>
              <a:gd name="connsiteX71" fmla="*/ 5599700 w 6128435"/>
              <a:gd name="connsiteY71" fmla="*/ 3547221 h 6858000"/>
              <a:gd name="connsiteX72" fmla="*/ 5615031 w 6128435"/>
              <a:gd name="connsiteY72" fmla="*/ 3557482 h 6858000"/>
              <a:gd name="connsiteX73" fmla="*/ 5618377 w 6128435"/>
              <a:gd name="connsiteY73" fmla="*/ 3588431 h 6858000"/>
              <a:gd name="connsiteX74" fmla="*/ 5612155 w 6128435"/>
              <a:gd name="connsiteY74" fmla="*/ 3589869 h 6858000"/>
              <a:gd name="connsiteX75" fmla="*/ 5620843 w 6128435"/>
              <a:gd name="connsiteY75" fmla="*/ 3606745 h 6858000"/>
              <a:gd name="connsiteX76" fmla="*/ 5655472 w 6128435"/>
              <a:gd name="connsiteY76" fmla="*/ 3678877 h 6858000"/>
              <a:gd name="connsiteX77" fmla="*/ 5680448 w 6128435"/>
              <a:gd name="connsiteY77" fmla="*/ 3717760 h 6858000"/>
              <a:gd name="connsiteX78" fmla="*/ 5683015 w 6128435"/>
              <a:gd name="connsiteY78" fmla="*/ 3762025 h 6858000"/>
              <a:gd name="connsiteX79" fmla="*/ 5696643 w 6128435"/>
              <a:gd name="connsiteY79" fmla="*/ 3773888 h 6858000"/>
              <a:gd name="connsiteX80" fmla="*/ 5699203 w 6128435"/>
              <a:gd name="connsiteY80" fmla="*/ 3775823 h 6858000"/>
              <a:gd name="connsiteX81" fmla="*/ 5704824 w 6128435"/>
              <a:gd name="connsiteY81" fmla="*/ 3785966 h 6858000"/>
              <a:gd name="connsiteX82" fmla="*/ 5712204 w 6128435"/>
              <a:gd name="connsiteY82" fmla="*/ 3785830 h 6858000"/>
              <a:gd name="connsiteX83" fmla="*/ 5724816 w 6128435"/>
              <a:gd name="connsiteY83" fmla="*/ 3798949 h 6858000"/>
              <a:gd name="connsiteX84" fmla="*/ 5733539 w 6128435"/>
              <a:gd name="connsiteY84" fmla="*/ 3818457 h 6858000"/>
              <a:gd name="connsiteX85" fmla="*/ 5768491 w 6128435"/>
              <a:gd name="connsiteY85" fmla="*/ 3914399 h 6858000"/>
              <a:gd name="connsiteX86" fmla="*/ 5793123 w 6128435"/>
              <a:gd name="connsiteY86" fmla="*/ 3969952 h 6858000"/>
              <a:gd name="connsiteX87" fmla="*/ 5808321 w 6128435"/>
              <a:gd name="connsiteY87" fmla="*/ 3988153 h 6858000"/>
              <a:gd name="connsiteX88" fmla="*/ 5825621 w 6128435"/>
              <a:gd name="connsiteY88" fmla="*/ 4015525 h 6858000"/>
              <a:gd name="connsiteX89" fmla="*/ 5860672 w 6128435"/>
              <a:gd name="connsiteY89" fmla="*/ 4061579 h 6858000"/>
              <a:gd name="connsiteX90" fmla="*/ 5872173 w 6128435"/>
              <a:gd name="connsiteY90" fmla="*/ 4088497 h 6858000"/>
              <a:gd name="connsiteX91" fmla="*/ 5883705 w 6128435"/>
              <a:gd name="connsiteY91" fmla="*/ 4101899 h 6858000"/>
              <a:gd name="connsiteX92" fmla="*/ 5885314 w 6128435"/>
              <a:gd name="connsiteY92" fmla="*/ 4108387 h 6858000"/>
              <a:gd name="connsiteX93" fmla="*/ 5894095 w 6128435"/>
              <a:gd name="connsiteY93" fmla="*/ 4128857 h 6858000"/>
              <a:gd name="connsiteX94" fmla="*/ 5898339 w 6128435"/>
              <a:gd name="connsiteY94" fmla="*/ 4140800 h 6858000"/>
              <a:gd name="connsiteX95" fmla="*/ 5899734 w 6128435"/>
              <a:gd name="connsiteY95" fmla="*/ 4145632 h 6858000"/>
              <a:gd name="connsiteX96" fmla="*/ 5897098 w 6128435"/>
              <a:gd name="connsiteY96" fmla="*/ 4157819 h 6858000"/>
              <a:gd name="connsiteX97" fmla="*/ 5903513 w 6128435"/>
              <a:gd name="connsiteY97" fmla="*/ 4187661 h 6858000"/>
              <a:gd name="connsiteX98" fmla="*/ 5917114 w 6128435"/>
              <a:gd name="connsiteY98" fmla="*/ 4213096 h 6858000"/>
              <a:gd name="connsiteX99" fmla="*/ 5921153 w 6128435"/>
              <a:gd name="connsiteY99" fmla="*/ 4236222 h 6858000"/>
              <a:gd name="connsiteX100" fmla="*/ 5924233 w 6128435"/>
              <a:gd name="connsiteY100" fmla="*/ 4242060 h 6858000"/>
              <a:gd name="connsiteX101" fmla="*/ 5928910 w 6128435"/>
              <a:gd name="connsiteY101" fmla="*/ 4300973 h 6858000"/>
              <a:gd name="connsiteX102" fmla="*/ 5939320 w 6128435"/>
              <a:gd name="connsiteY102" fmla="*/ 4340435 h 6858000"/>
              <a:gd name="connsiteX103" fmla="*/ 5946705 w 6128435"/>
              <a:gd name="connsiteY103" fmla="*/ 4428051 h 6858000"/>
              <a:gd name="connsiteX104" fmla="*/ 5949261 w 6128435"/>
              <a:gd name="connsiteY104" fmla="*/ 4449185 h 6858000"/>
              <a:gd name="connsiteX105" fmla="*/ 5957504 w 6128435"/>
              <a:gd name="connsiteY105" fmla="*/ 4465911 h 6858000"/>
              <a:gd name="connsiteX106" fmla="*/ 5964689 w 6128435"/>
              <a:gd name="connsiteY106" fmla="*/ 4468532 h 6858000"/>
              <a:gd name="connsiteX107" fmla="*/ 5967062 w 6128435"/>
              <a:gd name="connsiteY107" fmla="*/ 4479923 h 6858000"/>
              <a:gd name="connsiteX108" fmla="*/ 5968960 w 6128435"/>
              <a:gd name="connsiteY108" fmla="*/ 4482655 h 6858000"/>
              <a:gd name="connsiteX109" fmla="*/ 5978567 w 6128435"/>
              <a:gd name="connsiteY109" fmla="*/ 4498605 h 6858000"/>
              <a:gd name="connsiteX110" fmla="*/ 5980106 w 6128435"/>
              <a:gd name="connsiteY110" fmla="*/ 4585087 h 6858000"/>
              <a:gd name="connsiteX111" fmla="*/ 5998138 w 6128435"/>
              <a:gd name="connsiteY111" fmla="*/ 4697518 h 6858000"/>
              <a:gd name="connsiteX112" fmla="*/ 6013516 w 6128435"/>
              <a:gd name="connsiteY112" fmla="*/ 4786619 h 6858000"/>
              <a:gd name="connsiteX113" fmla="*/ 6025404 w 6128435"/>
              <a:gd name="connsiteY113" fmla="*/ 4858148 h 6858000"/>
              <a:gd name="connsiteX114" fmla="*/ 6007749 w 6128435"/>
              <a:gd name="connsiteY114" fmla="*/ 4964715 h 6858000"/>
              <a:gd name="connsiteX115" fmla="*/ 6005269 w 6128435"/>
              <a:gd name="connsiteY115" fmla="*/ 5150567 h 6858000"/>
              <a:gd name="connsiteX116" fmla="*/ 6001127 w 6128435"/>
              <a:gd name="connsiteY116" fmla="*/ 5164609 h 6858000"/>
              <a:gd name="connsiteX117" fmla="*/ 5996647 w 6128435"/>
              <a:gd name="connsiteY117" fmla="*/ 5185640 h 6858000"/>
              <a:gd name="connsiteX118" fmla="*/ 5998514 w 6128435"/>
              <a:gd name="connsiteY118" fmla="*/ 5189673 h 6858000"/>
              <a:gd name="connsiteX119" fmla="*/ 5995970 w 6128435"/>
              <a:gd name="connsiteY119" fmla="*/ 5221547 h 6858000"/>
              <a:gd name="connsiteX120" fmla="*/ 5997218 w 6128435"/>
              <a:gd name="connsiteY120" fmla="*/ 5222031 h 6858000"/>
              <a:gd name="connsiteX121" fmla="*/ 6002116 w 6128435"/>
              <a:gd name="connsiteY121" fmla="*/ 5231223 h 6858000"/>
              <a:gd name="connsiteX122" fmla="*/ 6008541 w 6128435"/>
              <a:gd name="connsiteY122" fmla="*/ 5248680 h 6858000"/>
              <a:gd name="connsiteX123" fmla="*/ 6039260 w 6128435"/>
              <a:gd name="connsiteY123" fmla="*/ 5289518 h 6858000"/>
              <a:gd name="connsiteX124" fmla="*/ 6036748 w 6128435"/>
              <a:gd name="connsiteY124" fmla="*/ 5322752 h 6858000"/>
              <a:gd name="connsiteX125" fmla="*/ 6036943 w 6128435"/>
              <a:gd name="connsiteY125" fmla="*/ 5329480 h 6858000"/>
              <a:gd name="connsiteX126" fmla="*/ 6037236 w 6128435"/>
              <a:gd name="connsiteY126" fmla="*/ 5329634 h 6858000"/>
              <a:gd name="connsiteX127" fmla="*/ 6038019 w 6128435"/>
              <a:gd name="connsiteY127" fmla="*/ 5336764 h 6858000"/>
              <a:gd name="connsiteX128" fmla="*/ 6037298 w 6128435"/>
              <a:gd name="connsiteY128" fmla="*/ 5341753 h 6858000"/>
              <a:gd name="connsiteX129" fmla="*/ 6037677 w 6128435"/>
              <a:gd name="connsiteY129" fmla="*/ 5354807 h 6858000"/>
              <a:gd name="connsiteX130" fmla="*/ 6039728 w 6128435"/>
              <a:gd name="connsiteY130" fmla="*/ 5359416 h 6858000"/>
              <a:gd name="connsiteX131" fmla="*/ 6043311 w 6128435"/>
              <a:gd name="connsiteY131" fmla="*/ 5361407 h 6858000"/>
              <a:gd name="connsiteX132" fmla="*/ 6042954 w 6128435"/>
              <a:gd name="connsiteY132" fmla="*/ 5362576 h 6858000"/>
              <a:gd name="connsiteX133" fmla="*/ 6053435 w 6128435"/>
              <a:gd name="connsiteY133" fmla="*/ 5387547 h 6858000"/>
              <a:gd name="connsiteX134" fmla="*/ 6065933 w 6128435"/>
              <a:gd name="connsiteY134" fmla="*/ 5443002 h 6858000"/>
              <a:gd name="connsiteX135" fmla="*/ 6068640 w 6128435"/>
              <a:gd name="connsiteY135" fmla="*/ 5474503 h 6858000"/>
              <a:gd name="connsiteX136" fmla="*/ 6080922 w 6128435"/>
              <a:gd name="connsiteY136" fmla="*/ 5561070 h 6858000"/>
              <a:gd name="connsiteX137" fmla="*/ 6096949 w 6128435"/>
              <a:gd name="connsiteY137" fmla="*/ 5648179 h 6858000"/>
              <a:gd name="connsiteX138" fmla="*/ 6125703 w 6128435"/>
              <a:gd name="connsiteY138" fmla="*/ 5692894 h 6858000"/>
              <a:gd name="connsiteX139" fmla="*/ 6126670 w 6128435"/>
              <a:gd name="connsiteY139" fmla="*/ 5697882 h 6858000"/>
              <a:gd name="connsiteX140" fmla="*/ 6124061 w 6128435"/>
              <a:gd name="connsiteY140" fmla="*/ 5710294 h 6858000"/>
              <a:gd name="connsiteX141" fmla="*/ 6122213 w 6128435"/>
              <a:gd name="connsiteY141" fmla="*/ 5714762 h 6858000"/>
              <a:gd name="connsiteX142" fmla="*/ 6121353 w 6128435"/>
              <a:gd name="connsiteY142" fmla="*/ 5721725 h 6858000"/>
              <a:gd name="connsiteX143" fmla="*/ 6121607 w 6128435"/>
              <a:gd name="connsiteY143" fmla="*/ 5721959 h 6858000"/>
              <a:gd name="connsiteX144" fmla="*/ 6120262 w 6128435"/>
              <a:gd name="connsiteY144" fmla="*/ 5728358 h 6858000"/>
              <a:gd name="connsiteX145" fmla="*/ 6110194 w 6128435"/>
              <a:gd name="connsiteY145" fmla="*/ 5758853 h 6858000"/>
              <a:gd name="connsiteX146" fmla="*/ 6127519 w 6128435"/>
              <a:gd name="connsiteY146" fmla="*/ 5865775 h 6858000"/>
              <a:gd name="connsiteX147" fmla="*/ 6128435 w 6128435"/>
              <a:gd name="connsiteY147" fmla="*/ 5870164 h 6858000"/>
              <a:gd name="connsiteX148" fmla="*/ 6119217 w 6128435"/>
              <a:gd name="connsiteY148" fmla="*/ 5888542 h 6858000"/>
              <a:gd name="connsiteX149" fmla="*/ 6115966 w 6128435"/>
              <a:gd name="connsiteY149" fmla="*/ 5898387 h 6858000"/>
              <a:gd name="connsiteX150" fmla="*/ 6111924 w 6128435"/>
              <a:gd name="connsiteY150" fmla="*/ 5900444 h 6858000"/>
              <a:gd name="connsiteX151" fmla="*/ 6108716 w 6128435"/>
              <a:gd name="connsiteY151" fmla="*/ 5915345 h 6858000"/>
              <a:gd name="connsiteX152" fmla="*/ 6109524 w 6128435"/>
              <a:gd name="connsiteY152" fmla="*/ 5917328 h 6858000"/>
              <a:gd name="connsiteX153" fmla="*/ 6102493 w 6128435"/>
              <a:gd name="connsiteY153" fmla="*/ 5928602 h 6858000"/>
              <a:gd name="connsiteX154" fmla="*/ 6056863 w 6128435"/>
              <a:gd name="connsiteY154" fmla="*/ 6000643 h 6858000"/>
              <a:gd name="connsiteX155" fmla="*/ 6045436 w 6128435"/>
              <a:gd name="connsiteY155" fmla="*/ 6124480 h 6858000"/>
              <a:gd name="connsiteX156" fmla="*/ 6030489 w 6128435"/>
              <a:gd name="connsiteY156" fmla="*/ 6317666 h 6858000"/>
              <a:gd name="connsiteX157" fmla="*/ 6007492 w 6128435"/>
              <a:gd name="connsiteY157" fmla="*/ 6440818 h 6858000"/>
              <a:gd name="connsiteX158" fmla="*/ 6009467 w 6128435"/>
              <a:gd name="connsiteY158" fmla="*/ 6487076 h 6858000"/>
              <a:gd name="connsiteX159" fmla="*/ 5995064 w 6128435"/>
              <a:gd name="connsiteY159" fmla="*/ 6540791 h 6858000"/>
              <a:gd name="connsiteX160" fmla="*/ 5996309 w 6128435"/>
              <a:gd name="connsiteY160" fmla="*/ 6543961 h 6858000"/>
              <a:gd name="connsiteX161" fmla="*/ 5996048 w 6128435"/>
              <a:gd name="connsiteY161" fmla="*/ 6555444 h 6858000"/>
              <a:gd name="connsiteX162" fmla="*/ 6002524 w 6128435"/>
              <a:gd name="connsiteY162" fmla="*/ 6560188 h 6858000"/>
              <a:gd name="connsiteX163" fmla="*/ 6006823 w 6128435"/>
              <a:gd name="connsiteY163" fmla="*/ 6578546 h 6858000"/>
              <a:gd name="connsiteX164" fmla="*/ 6004510 w 6128435"/>
              <a:gd name="connsiteY164" fmla="*/ 6599256 h 6858000"/>
              <a:gd name="connsiteX165" fmla="*/ 5986207 w 6128435"/>
              <a:gd name="connsiteY165" fmla="*/ 6695855 h 6858000"/>
              <a:gd name="connsiteX166" fmla="*/ 5979428 w 6128435"/>
              <a:gd name="connsiteY166" fmla="*/ 6754678 h 6858000"/>
              <a:gd name="connsiteX167" fmla="*/ 5983398 w 6128435"/>
              <a:gd name="connsiteY167" fmla="*/ 6778641 h 6858000"/>
              <a:gd name="connsiteX168" fmla="*/ 5984543 w 6128435"/>
              <a:gd name="connsiteY168" fmla="*/ 6811016 h 6858000"/>
              <a:gd name="connsiteX169" fmla="*/ 5981802 w 6128435"/>
              <a:gd name="connsiteY169" fmla="*/ 6838578 h 6858000"/>
              <a:gd name="connsiteX170" fmla="*/ 5979671 w 6128435"/>
              <a:gd name="connsiteY170" fmla="*/ 6858000 h 6858000"/>
              <a:gd name="connsiteX171" fmla="*/ 0 w 6128435"/>
              <a:gd name="connsiteY171" fmla="*/ 6858000 h 6858000"/>
              <a:gd name="connsiteX172" fmla="*/ 0 w 6128435"/>
              <a:gd name="connsiteY17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311338 w 6128435"/>
              <a:gd name="connsiteY45" fmla="*/ 2404034 h 6858000"/>
              <a:gd name="connsiteX46" fmla="*/ 5338366 w 6128435"/>
              <a:gd name="connsiteY46" fmla="*/ 2465052 h 6858000"/>
              <a:gd name="connsiteX47" fmla="*/ 5371263 w 6128435"/>
              <a:gd name="connsiteY47" fmla="*/ 2586413 h 6858000"/>
              <a:gd name="connsiteX48" fmla="*/ 5407503 w 6128435"/>
              <a:gd name="connsiteY48" fmla="*/ 2786290 h 6858000"/>
              <a:gd name="connsiteX49" fmla="*/ 5407356 w 6128435"/>
              <a:gd name="connsiteY49" fmla="*/ 2787545 h 6858000"/>
              <a:gd name="connsiteX50" fmla="*/ 5411130 w 6128435"/>
              <a:gd name="connsiteY50" fmla="*/ 2788640 h 6858000"/>
              <a:gd name="connsiteX51" fmla="*/ 5416439 w 6128435"/>
              <a:gd name="connsiteY51" fmla="*/ 2805666 h 6858000"/>
              <a:gd name="connsiteX52" fmla="*/ 5416589 w 6128435"/>
              <a:gd name="connsiteY52" fmla="*/ 2810822 h 6858000"/>
              <a:gd name="connsiteX53" fmla="*/ 5418542 w 6128435"/>
              <a:gd name="connsiteY53" fmla="*/ 2817745 h 6858000"/>
              <a:gd name="connsiteX54" fmla="*/ 5418847 w 6128435"/>
              <a:gd name="connsiteY54" fmla="*/ 2817825 h 6858000"/>
              <a:gd name="connsiteX55" fmla="*/ 5423364 w 6128435"/>
              <a:gd name="connsiteY55" fmla="*/ 2858292 h 6858000"/>
              <a:gd name="connsiteX56" fmla="*/ 5479298 w 6128435"/>
              <a:gd name="connsiteY56" fmla="*/ 2947791 h 6858000"/>
              <a:gd name="connsiteX57" fmla="*/ 5481770 w 6128435"/>
              <a:gd name="connsiteY57" fmla="*/ 2951352 h 6858000"/>
              <a:gd name="connsiteX58" fmla="*/ 5481013 w 6128435"/>
              <a:gd name="connsiteY58" fmla="*/ 2973461 h 6858000"/>
              <a:gd name="connsiteX59" fmla="*/ 5482045 w 6128435"/>
              <a:gd name="connsiteY59" fmla="*/ 2984371 h 6858000"/>
              <a:gd name="connsiteX60" fmla="*/ 5479405 w 6128435"/>
              <a:gd name="connsiteY60" fmla="*/ 2988507 h 6858000"/>
              <a:gd name="connsiteX61" fmla="*/ 5482415 w 6128435"/>
              <a:gd name="connsiteY61" fmla="*/ 3004079 h 6858000"/>
              <a:gd name="connsiteX62" fmla="*/ 5483865 w 6128435"/>
              <a:gd name="connsiteY62" fmla="*/ 3005467 h 6858000"/>
              <a:gd name="connsiteX63" fmla="*/ 5482236 w 6128435"/>
              <a:gd name="connsiteY63" fmla="*/ 3019791 h 6858000"/>
              <a:gd name="connsiteX64" fmla="*/ 5475895 w 6128435"/>
              <a:gd name="connsiteY64" fmla="*/ 3033578 h 6858000"/>
              <a:gd name="connsiteX65" fmla="*/ 5477595 w 6128435"/>
              <a:gd name="connsiteY65" fmla="*/ 3250534 h 6858000"/>
              <a:gd name="connsiteX66" fmla="*/ 5532836 w 6128435"/>
              <a:gd name="connsiteY66" fmla="*/ 3353840 h 6858000"/>
              <a:gd name="connsiteX67" fmla="*/ 5561229 w 6128435"/>
              <a:gd name="connsiteY67" fmla="*/ 3395784 h 6858000"/>
              <a:gd name="connsiteX68" fmla="*/ 5589758 w 6128435"/>
              <a:gd name="connsiteY68" fmla="*/ 3506453 h 6858000"/>
              <a:gd name="connsiteX69" fmla="*/ 5596144 w 6128435"/>
              <a:gd name="connsiteY69" fmla="*/ 3534624 h 6858000"/>
              <a:gd name="connsiteX70" fmla="*/ 5597750 w 6128435"/>
              <a:gd name="connsiteY70" fmla="*/ 3534129 h 6858000"/>
              <a:gd name="connsiteX71" fmla="*/ 5599700 w 6128435"/>
              <a:gd name="connsiteY71" fmla="*/ 3547221 h 6858000"/>
              <a:gd name="connsiteX72" fmla="*/ 5615031 w 6128435"/>
              <a:gd name="connsiteY72" fmla="*/ 3557482 h 6858000"/>
              <a:gd name="connsiteX73" fmla="*/ 5618377 w 6128435"/>
              <a:gd name="connsiteY73" fmla="*/ 3588431 h 6858000"/>
              <a:gd name="connsiteX74" fmla="*/ 5612155 w 6128435"/>
              <a:gd name="connsiteY74" fmla="*/ 3589869 h 6858000"/>
              <a:gd name="connsiteX75" fmla="*/ 5620843 w 6128435"/>
              <a:gd name="connsiteY75" fmla="*/ 3606745 h 6858000"/>
              <a:gd name="connsiteX76" fmla="*/ 5655472 w 6128435"/>
              <a:gd name="connsiteY76" fmla="*/ 3678877 h 6858000"/>
              <a:gd name="connsiteX77" fmla="*/ 5680448 w 6128435"/>
              <a:gd name="connsiteY77" fmla="*/ 3717760 h 6858000"/>
              <a:gd name="connsiteX78" fmla="*/ 5683015 w 6128435"/>
              <a:gd name="connsiteY78" fmla="*/ 3762025 h 6858000"/>
              <a:gd name="connsiteX79" fmla="*/ 5696643 w 6128435"/>
              <a:gd name="connsiteY79" fmla="*/ 3773888 h 6858000"/>
              <a:gd name="connsiteX80" fmla="*/ 5699203 w 6128435"/>
              <a:gd name="connsiteY80" fmla="*/ 3775823 h 6858000"/>
              <a:gd name="connsiteX81" fmla="*/ 5704824 w 6128435"/>
              <a:gd name="connsiteY81" fmla="*/ 3785966 h 6858000"/>
              <a:gd name="connsiteX82" fmla="*/ 5712204 w 6128435"/>
              <a:gd name="connsiteY82" fmla="*/ 3785830 h 6858000"/>
              <a:gd name="connsiteX83" fmla="*/ 5724816 w 6128435"/>
              <a:gd name="connsiteY83" fmla="*/ 3798949 h 6858000"/>
              <a:gd name="connsiteX84" fmla="*/ 5733539 w 6128435"/>
              <a:gd name="connsiteY84" fmla="*/ 3818457 h 6858000"/>
              <a:gd name="connsiteX85" fmla="*/ 5768491 w 6128435"/>
              <a:gd name="connsiteY85" fmla="*/ 3914399 h 6858000"/>
              <a:gd name="connsiteX86" fmla="*/ 5793123 w 6128435"/>
              <a:gd name="connsiteY86" fmla="*/ 3969952 h 6858000"/>
              <a:gd name="connsiteX87" fmla="*/ 5808321 w 6128435"/>
              <a:gd name="connsiteY87" fmla="*/ 3988153 h 6858000"/>
              <a:gd name="connsiteX88" fmla="*/ 5825621 w 6128435"/>
              <a:gd name="connsiteY88" fmla="*/ 4015525 h 6858000"/>
              <a:gd name="connsiteX89" fmla="*/ 5860672 w 6128435"/>
              <a:gd name="connsiteY89" fmla="*/ 4061579 h 6858000"/>
              <a:gd name="connsiteX90" fmla="*/ 5872173 w 6128435"/>
              <a:gd name="connsiteY90" fmla="*/ 4088497 h 6858000"/>
              <a:gd name="connsiteX91" fmla="*/ 5883705 w 6128435"/>
              <a:gd name="connsiteY91" fmla="*/ 4101899 h 6858000"/>
              <a:gd name="connsiteX92" fmla="*/ 5885314 w 6128435"/>
              <a:gd name="connsiteY92" fmla="*/ 4108387 h 6858000"/>
              <a:gd name="connsiteX93" fmla="*/ 5894095 w 6128435"/>
              <a:gd name="connsiteY93" fmla="*/ 4128857 h 6858000"/>
              <a:gd name="connsiteX94" fmla="*/ 5898339 w 6128435"/>
              <a:gd name="connsiteY94" fmla="*/ 4140800 h 6858000"/>
              <a:gd name="connsiteX95" fmla="*/ 5899734 w 6128435"/>
              <a:gd name="connsiteY95" fmla="*/ 4145632 h 6858000"/>
              <a:gd name="connsiteX96" fmla="*/ 5897098 w 6128435"/>
              <a:gd name="connsiteY96" fmla="*/ 4157819 h 6858000"/>
              <a:gd name="connsiteX97" fmla="*/ 5903513 w 6128435"/>
              <a:gd name="connsiteY97" fmla="*/ 4187661 h 6858000"/>
              <a:gd name="connsiteX98" fmla="*/ 5917114 w 6128435"/>
              <a:gd name="connsiteY98" fmla="*/ 4213096 h 6858000"/>
              <a:gd name="connsiteX99" fmla="*/ 5921153 w 6128435"/>
              <a:gd name="connsiteY99" fmla="*/ 4236222 h 6858000"/>
              <a:gd name="connsiteX100" fmla="*/ 5924233 w 6128435"/>
              <a:gd name="connsiteY100" fmla="*/ 4242060 h 6858000"/>
              <a:gd name="connsiteX101" fmla="*/ 5928910 w 6128435"/>
              <a:gd name="connsiteY101" fmla="*/ 4300973 h 6858000"/>
              <a:gd name="connsiteX102" fmla="*/ 5939320 w 6128435"/>
              <a:gd name="connsiteY102" fmla="*/ 4340435 h 6858000"/>
              <a:gd name="connsiteX103" fmla="*/ 5946705 w 6128435"/>
              <a:gd name="connsiteY103" fmla="*/ 4428051 h 6858000"/>
              <a:gd name="connsiteX104" fmla="*/ 5949261 w 6128435"/>
              <a:gd name="connsiteY104" fmla="*/ 4449185 h 6858000"/>
              <a:gd name="connsiteX105" fmla="*/ 5957504 w 6128435"/>
              <a:gd name="connsiteY105" fmla="*/ 4465911 h 6858000"/>
              <a:gd name="connsiteX106" fmla="*/ 5964689 w 6128435"/>
              <a:gd name="connsiteY106" fmla="*/ 4468532 h 6858000"/>
              <a:gd name="connsiteX107" fmla="*/ 5967062 w 6128435"/>
              <a:gd name="connsiteY107" fmla="*/ 4479923 h 6858000"/>
              <a:gd name="connsiteX108" fmla="*/ 5968960 w 6128435"/>
              <a:gd name="connsiteY108" fmla="*/ 4482655 h 6858000"/>
              <a:gd name="connsiteX109" fmla="*/ 5978567 w 6128435"/>
              <a:gd name="connsiteY109" fmla="*/ 4498605 h 6858000"/>
              <a:gd name="connsiteX110" fmla="*/ 5980106 w 6128435"/>
              <a:gd name="connsiteY110" fmla="*/ 4585087 h 6858000"/>
              <a:gd name="connsiteX111" fmla="*/ 5998138 w 6128435"/>
              <a:gd name="connsiteY111" fmla="*/ 4697518 h 6858000"/>
              <a:gd name="connsiteX112" fmla="*/ 6013516 w 6128435"/>
              <a:gd name="connsiteY112" fmla="*/ 4786619 h 6858000"/>
              <a:gd name="connsiteX113" fmla="*/ 6025404 w 6128435"/>
              <a:gd name="connsiteY113" fmla="*/ 4858148 h 6858000"/>
              <a:gd name="connsiteX114" fmla="*/ 6007749 w 6128435"/>
              <a:gd name="connsiteY114" fmla="*/ 4964715 h 6858000"/>
              <a:gd name="connsiteX115" fmla="*/ 6005269 w 6128435"/>
              <a:gd name="connsiteY115" fmla="*/ 5150567 h 6858000"/>
              <a:gd name="connsiteX116" fmla="*/ 6001127 w 6128435"/>
              <a:gd name="connsiteY116" fmla="*/ 5164609 h 6858000"/>
              <a:gd name="connsiteX117" fmla="*/ 5996647 w 6128435"/>
              <a:gd name="connsiteY117" fmla="*/ 5185640 h 6858000"/>
              <a:gd name="connsiteX118" fmla="*/ 5998514 w 6128435"/>
              <a:gd name="connsiteY118" fmla="*/ 5189673 h 6858000"/>
              <a:gd name="connsiteX119" fmla="*/ 5995970 w 6128435"/>
              <a:gd name="connsiteY119" fmla="*/ 5221547 h 6858000"/>
              <a:gd name="connsiteX120" fmla="*/ 5997218 w 6128435"/>
              <a:gd name="connsiteY120" fmla="*/ 5222031 h 6858000"/>
              <a:gd name="connsiteX121" fmla="*/ 6002116 w 6128435"/>
              <a:gd name="connsiteY121" fmla="*/ 5231223 h 6858000"/>
              <a:gd name="connsiteX122" fmla="*/ 6008541 w 6128435"/>
              <a:gd name="connsiteY122" fmla="*/ 5248680 h 6858000"/>
              <a:gd name="connsiteX123" fmla="*/ 6039260 w 6128435"/>
              <a:gd name="connsiteY123" fmla="*/ 5289518 h 6858000"/>
              <a:gd name="connsiteX124" fmla="*/ 6036748 w 6128435"/>
              <a:gd name="connsiteY124" fmla="*/ 5322752 h 6858000"/>
              <a:gd name="connsiteX125" fmla="*/ 6036943 w 6128435"/>
              <a:gd name="connsiteY125" fmla="*/ 5329480 h 6858000"/>
              <a:gd name="connsiteX126" fmla="*/ 6037236 w 6128435"/>
              <a:gd name="connsiteY126" fmla="*/ 5329634 h 6858000"/>
              <a:gd name="connsiteX127" fmla="*/ 6038019 w 6128435"/>
              <a:gd name="connsiteY127" fmla="*/ 5336764 h 6858000"/>
              <a:gd name="connsiteX128" fmla="*/ 6037298 w 6128435"/>
              <a:gd name="connsiteY128" fmla="*/ 5341753 h 6858000"/>
              <a:gd name="connsiteX129" fmla="*/ 6037677 w 6128435"/>
              <a:gd name="connsiteY129" fmla="*/ 5354807 h 6858000"/>
              <a:gd name="connsiteX130" fmla="*/ 6039728 w 6128435"/>
              <a:gd name="connsiteY130" fmla="*/ 5359416 h 6858000"/>
              <a:gd name="connsiteX131" fmla="*/ 6043311 w 6128435"/>
              <a:gd name="connsiteY131" fmla="*/ 5361407 h 6858000"/>
              <a:gd name="connsiteX132" fmla="*/ 6042954 w 6128435"/>
              <a:gd name="connsiteY132" fmla="*/ 5362576 h 6858000"/>
              <a:gd name="connsiteX133" fmla="*/ 6053435 w 6128435"/>
              <a:gd name="connsiteY133" fmla="*/ 5387547 h 6858000"/>
              <a:gd name="connsiteX134" fmla="*/ 6065933 w 6128435"/>
              <a:gd name="connsiteY134" fmla="*/ 5443002 h 6858000"/>
              <a:gd name="connsiteX135" fmla="*/ 6068640 w 6128435"/>
              <a:gd name="connsiteY135" fmla="*/ 5474503 h 6858000"/>
              <a:gd name="connsiteX136" fmla="*/ 6080922 w 6128435"/>
              <a:gd name="connsiteY136" fmla="*/ 5561070 h 6858000"/>
              <a:gd name="connsiteX137" fmla="*/ 6096949 w 6128435"/>
              <a:gd name="connsiteY137" fmla="*/ 5648179 h 6858000"/>
              <a:gd name="connsiteX138" fmla="*/ 6125703 w 6128435"/>
              <a:gd name="connsiteY138" fmla="*/ 5692894 h 6858000"/>
              <a:gd name="connsiteX139" fmla="*/ 6126670 w 6128435"/>
              <a:gd name="connsiteY139" fmla="*/ 5697882 h 6858000"/>
              <a:gd name="connsiteX140" fmla="*/ 6124061 w 6128435"/>
              <a:gd name="connsiteY140" fmla="*/ 5710294 h 6858000"/>
              <a:gd name="connsiteX141" fmla="*/ 6122213 w 6128435"/>
              <a:gd name="connsiteY141" fmla="*/ 5714762 h 6858000"/>
              <a:gd name="connsiteX142" fmla="*/ 6121353 w 6128435"/>
              <a:gd name="connsiteY142" fmla="*/ 5721725 h 6858000"/>
              <a:gd name="connsiteX143" fmla="*/ 6121607 w 6128435"/>
              <a:gd name="connsiteY143" fmla="*/ 5721959 h 6858000"/>
              <a:gd name="connsiteX144" fmla="*/ 6120262 w 6128435"/>
              <a:gd name="connsiteY144" fmla="*/ 5728358 h 6858000"/>
              <a:gd name="connsiteX145" fmla="*/ 6110194 w 6128435"/>
              <a:gd name="connsiteY145" fmla="*/ 5758853 h 6858000"/>
              <a:gd name="connsiteX146" fmla="*/ 6127519 w 6128435"/>
              <a:gd name="connsiteY146" fmla="*/ 5865775 h 6858000"/>
              <a:gd name="connsiteX147" fmla="*/ 6128435 w 6128435"/>
              <a:gd name="connsiteY147" fmla="*/ 5870164 h 6858000"/>
              <a:gd name="connsiteX148" fmla="*/ 6119217 w 6128435"/>
              <a:gd name="connsiteY148" fmla="*/ 5888542 h 6858000"/>
              <a:gd name="connsiteX149" fmla="*/ 6115966 w 6128435"/>
              <a:gd name="connsiteY149" fmla="*/ 5898387 h 6858000"/>
              <a:gd name="connsiteX150" fmla="*/ 6111924 w 6128435"/>
              <a:gd name="connsiteY150" fmla="*/ 5900444 h 6858000"/>
              <a:gd name="connsiteX151" fmla="*/ 6108716 w 6128435"/>
              <a:gd name="connsiteY151" fmla="*/ 5915345 h 6858000"/>
              <a:gd name="connsiteX152" fmla="*/ 6109524 w 6128435"/>
              <a:gd name="connsiteY152" fmla="*/ 5917328 h 6858000"/>
              <a:gd name="connsiteX153" fmla="*/ 6102493 w 6128435"/>
              <a:gd name="connsiteY153" fmla="*/ 5928602 h 6858000"/>
              <a:gd name="connsiteX154" fmla="*/ 6056863 w 6128435"/>
              <a:gd name="connsiteY154" fmla="*/ 6000643 h 6858000"/>
              <a:gd name="connsiteX155" fmla="*/ 6045436 w 6128435"/>
              <a:gd name="connsiteY155" fmla="*/ 6124480 h 6858000"/>
              <a:gd name="connsiteX156" fmla="*/ 6030489 w 6128435"/>
              <a:gd name="connsiteY156" fmla="*/ 6317666 h 6858000"/>
              <a:gd name="connsiteX157" fmla="*/ 6007492 w 6128435"/>
              <a:gd name="connsiteY157" fmla="*/ 6440818 h 6858000"/>
              <a:gd name="connsiteX158" fmla="*/ 6009467 w 6128435"/>
              <a:gd name="connsiteY158" fmla="*/ 6487076 h 6858000"/>
              <a:gd name="connsiteX159" fmla="*/ 5995064 w 6128435"/>
              <a:gd name="connsiteY159" fmla="*/ 6540791 h 6858000"/>
              <a:gd name="connsiteX160" fmla="*/ 5996309 w 6128435"/>
              <a:gd name="connsiteY160" fmla="*/ 6543961 h 6858000"/>
              <a:gd name="connsiteX161" fmla="*/ 5996048 w 6128435"/>
              <a:gd name="connsiteY161" fmla="*/ 6555444 h 6858000"/>
              <a:gd name="connsiteX162" fmla="*/ 6002524 w 6128435"/>
              <a:gd name="connsiteY162" fmla="*/ 6560188 h 6858000"/>
              <a:gd name="connsiteX163" fmla="*/ 6006823 w 6128435"/>
              <a:gd name="connsiteY163" fmla="*/ 6578546 h 6858000"/>
              <a:gd name="connsiteX164" fmla="*/ 6004510 w 6128435"/>
              <a:gd name="connsiteY164" fmla="*/ 6599256 h 6858000"/>
              <a:gd name="connsiteX165" fmla="*/ 5986207 w 6128435"/>
              <a:gd name="connsiteY165" fmla="*/ 6695855 h 6858000"/>
              <a:gd name="connsiteX166" fmla="*/ 5979428 w 6128435"/>
              <a:gd name="connsiteY166" fmla="*/ 6754678 h 6858000"/>
              <a:gd name="connsiteX167" fmla="*/ 5983398 w 6128435"/>
              <a:gd name="connsiteY167" fmla="*/ 6778641 h 6858000"/>
              <a:gd name="connsiteX168" fmla="*/ 5984543 w 6128435"/>
              <a:gd name="connsiteY168" fmla="*/ 6811016 h 6858000"/>
              <a:gd name="connsiteX169" fmla="*/ 5981802 w 6128435"/>
              <a:gd name="connsiteY169" fmla="*/ 6838578 h 6858000"/>
              <a:gd name="connsiteX170" fmla="*/ 5979671 w 6128435"/>
              <a:gd name="connsiteY170" fmla="*/ 6858000 h 6858000"/>
              <a:gd name="connsiteX171" fmla="*/ 0 w 6128435"/>
              <a:gd name="connsiteY171" fmla="*/ 6858000 h 6858000"/>
              <a:gd name="connsiteX172" fmla="*/ 0 w 6128435"/>
              <a:gd name="connsiteY17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1013 w 6128435"/>
              <a:gd name="connsiteY57" fmla="*/ 2973461 h 6858000"/>
              <a:gd name="connsiteX58" fmla="*/ 5482045 w 6128435"/>
              <a:gd name="connsiteY58" fmla="*/ 2984371 h 6858000"/>
              <a:gd name="connsiteX59" fmla="*/ 5479405 w 6128435"/>
              <a:gd name="connsiteY59" fmla="*/ 2988507 h 6858000"/>
              <a:gd name="connsiteX60" fmla="*/ 5482415 w 6128435"/>
              <a:gd name="connsiteY60" fmla="*/ 3004079 h 6858000"/>
              <a:gd name="connsiteX61" fmla="*/ 5483865 w 6128435"/>
              <a:gd name="connsiteY61" fmla="*/ 3005467 h 6858000"/>
              <a:gd name="connsiteX62" fmla="*/ 5482236 w 6128435"/>
              <a:gd name="connsiteY62" fmla="*/ 3019791 h 6858000"/>
              <a:gd name="connsiteX63" fmla="*/ 5475895 w 6128435"/>
              <a:gd name="connsiteY63" fmla="*/ 3033578 h 6858000"/>
              <a:gd name="connsiteX64" fmla="*/ 5477595 w 6128435"/>
              <a:gd name="connsiteY64" fmla="*/ 3250534 h 6858000"/>
              <a:gd name="connsiteX65" fmla="*/ 5532836 w 6128435"/>
              <a:gd name="connsiteY65" fmla="*/ 3353840 h 6858000"/>
              <a:gd name="connsiteX66" fmla="*/ 5561229 w 6128435"/>
              <a:gd name="connsiteY66" fmla="*/ 3395784 h 6858000"/>
              <a:gd name="connsiteX67" fmla="*/ 5589758 w 6128435"/>
              <a:gd name="connsiteY67" fmla="*/ 3506453 h 6858000"/>
              <a:gd name="connsiteX68" fmla="*/ 5596144 w 6128435"/>
              <a:gd name="connsiteY68" fmla="*/ 3534624 h 6858000"/>
              <a:gd name="connsiteX69" fmla="*/ 5597750 w 6128435"/>
              <a:gd name="connsiteY69" fmla="*/ 3534129 h 6858000"/>
              <a:gd name="connsiteX70" fmla="*/ 5599700 w 6128435"/>
              <a:gd name="connsiteY70" fmla="*/ 3547221 h 6858000"/>
              <a:gd name="connsiteX71" fmla="*/ 5615031 w 6128435"/>
              <a:gd name="connsiteY71" fmla="*/ 3557482 h 6858000"/>
              <a:gd name="connsiteX72" fmla="*/ 5618377 w 6128435"/>
              <a:gd name="connsiteY72" fmla="*/ 3588431 h 6858000"/>
              <a:gd name="connsiteX73" fmla="*/ 5612155 w 6128435"/>
              <a:gd name="connsiteY73" fmla="*/ 3589869 h 6858000"/>
              <a:gd name="connsiteX74" fmla="*/ 5620843 w 6128435"/>
              <a:gd name="connsiteY74" fmla="*/ 3606745 h 6858000"/>
              <a:gd name="connsiteX75" fmla="*/ 5655472 w 6128435"/>
              <a:gd name="connsiteY75" fmla="*/ 3678877 h 6858000"/>
              <a:gd name="connsiteX76" fmla="*/ 5680448 w 6128435"/>
              <a:gd name="connsiteY76" fmla="*/ 3717760 h 6858000"/>
              <a:gd name="connsiteX77" fmla="*/ 5683015 w 6128435"/>
              <a:gd name="connsiteY77" fmla="*/ 3762025 h 6858000"/>
              <a:gd name="connsiteX78" fmla="*/ 5696643 w 6128435"/>
              <a:gd name="connsiteY78" fmla="*/ 3773888 h 6858000"/>
              <a:gd name="connsiteX79" fmla="*/ 5699203 w 6128435"/>
              <a:gd name="connsiteY79" fmla="*/ 3775823 h 6858000"/>
              <a:gd name="connsiteX80" fmla="*/ 5704824 w 6128435"/>
              <a:gd name="connsiteY80" fmla="*/ 3785966 h 6858000"/>
              <a:gd name="connsiteX81" fmla="*/ 5712204 w 6128435"/>
              <a:gd name="connsiteY81" fmla="*/ 3785830 h 6858000"/>
              <a:gd name="connsiteX82" fmla="*/ 5724816 w 6128435"/>
              <a:gd name="connsiteY82" fmla="*/ 3798949 h 6858000"/>
              <a:gd name="connsiteX83" fmla="*/ 5733539 w 6128435"/>
              <a:gd name="connsiteY83" fmla="*/ 3818457 h 6858000"/>
              <a:gd name="connsiteX84" fmla="*/ 5768491 w 6128435"/>
              <a:gd name="connsiteY84" fmla="*/ 3914399 h 6858000"/>
              <a:gd name="connsiteX85" fmla="*/ 5793123 w 6128435"/>
              <a:gd name="connsiteY85" fmla="*/ 3969952 h 6858000"/>
              <a:gd name="connsiteX86" fmla="*/ 5808321 w 6128435"/>
              <a:gd name="connsiteY86" fmla="*/ 3988153 h 6858000"/>
              <a:gd name="connsiteX87" fmla="*/ 5825621 w 6128435"/>
              <a:gd name="connsiteY87" fmla="*/ 4015525 h 6858000"/>
              <a:gd name="connsiteX88" fmla="*/ 5860672 w 6128435"/>
              <a:gd name="connsiteY88" fmla="*/ 4061579 h 6858000"/>
              <a:gd name="connsiteX89" fmla="*/ 5872173 w 6128435"/>
              <a:gd name="connsiteY89" fmla="*/ 4088497 h 6858000"/>
              <a:gd name="connsiteX90" fmla="*/ 5883705 w 6128435"/>
              <a:gd name="connsiteY90" fmla="*/ 4101899 h 6858000"/>
              <a:gd name="connsiteX91" fmla="*/ 5885314 w 6128435"/>
              <a:gd name="connsiteY91" fmla="*/ 4108387 h 6858000"/>
              <a:gd name="connsiteX92" fmla="*/ 5894095 w 6128435"/>
              <a:gd name="connsiteY92" fmla="*/ 4128857 h 6858000"/>
              <a:gd name="connsiteX93" fmla="*/ 5898339 w 6128435"/>
              <a:gd name="connsiteY93" fmla="*/ 4140800 h 6858000"/>
              <a:gd name="connsiteX94" fmla="*/ 5899734 w 6128435"/>
              <a:gd name="connsiteY94" fmla="*/ 4145632 h 6858000"/>
              <a:gd name="connsiteX95" fmla="*/ 5897098 w 6128435"/>
              <a:gd name="connsiteY95" fmla="*/ 4157819 h 6858000"/>
              <a:gd name="connsiteX96" fmla="*/ 5903513 w 6128435"/>
              <a:gd name="connsiteY96" fmla="*/ 4187661 h 6858000"/>
              <a:gd name="connsiteX97" fmla="*/ 5917114 w 6128435"/>
              <a:gd name="connsiteY97" fmla="*/ 4213096 h 6858000"/>
              <a:gd name="connsiteX98" fmla="*/ 5921153 w 6128435"/>
              <a:gd name="connsiteY98" fmla="*/ 4236222 h 6858000"/>
              <a:gd name="connsiteX99" fmla="*/ 5924233 w 6128435"/>
              <a:gd name="connsiteY99" fmla="*/ 4242060 h 6858000"/>
              <a:gd name="connsiteX100" fmla="*/ 5928910 w 6128435"/>
              <a:gd name="connsiteY100" fmla="*/ 4300973 h 6858000"/>
              <a:gd name="connsiteX101" fmla="*/ 5939320 w 6128435"/>
              <a:gd name="connsiteY101" fmla="*/ 4340435 h 6858000"/>
              <a:gd name="connsiteX102" fmla="*/ 5946705 w 6128435"/>
              <a:gd name="connsiteY102" fmla="*/ 4428051 h 6858000"/>
              <a:gd name="connsiteX103" fmla="*/ 5949261 w 6128435"/>
              <a:gd name="connsiteY103" fmla="*/ 4449185 h 6858000"/>
              <a:gd name="connsiteX104" fmla="*/ 5957504 w 6128435"/>
              <a:gd name="connsiteY104" fmla="*/ 4465911 h 6858000"/>
              <a:gd name="connsiteX105" fmla="*/ 5964689 w 6128435"/>
              <a:gd name="connsiteY105" fmla="*/ 4468532 h 6858000"/>
              <a:gd name="connsiteX106" fmla="*/ 5967062 w 6128435"/>
              <a:gd name="connsiteY106" fmla="*/ 4479923 h 6858000"/>
              <a:gd name="connsiteX107" fmla="*/ 5968960 w 6128435"/>
              <a:gd name="connsiteY107" fmla="*/ 4482655 h 6858000"/>
              <a:gd name="connsiteX108" fmla="*/ 5978567 w 6128435"/>
              <a:gd name="connsiteY108" fmla="*/ 4498605 h 6858000"/>
              <a:gd name="connsiteX109" fmla="*/ 5980106 w 6128435"/>
              <a:gd name="connsiteY109" fmla="*/ 4585087 h 6858000"/>
              <a:gd name="connsiteX110" fmla="*/ 5998138 w 6128435"/>
              <a:gd name="connsiteY110" fmla="*/ 4697518 h 6858000"/>
              <a:gd name="connsiteX111" fmla="*/ 6013516 w 6128435"/>
              <a:gd name="connsiteY111" fmla="*/ 4786619 h 6858000"/>
              <a:gd name="connsiteX112" fmla="*/ 6025404 w 6128435"/>
              <a:gd name="connsiteY112" fmla="*/ 4858148 h 6858000"/>
              <a:gd name="connsiteX113" fmla="*/ 6007749 w 6128435"/>
              <a:gd name="connsiteY113" fmla="*/ 4964715 h 6858000"/>
              <a:gd name="connsiteX114" fmla="*/ 6005269 w 6128435"/>
              <a:gd name="connsiteY114" fmla="*/ 5150567 h 6858000"/>
              <a:gd name="connsiteX115" fmla="*/ 6001127 w 6128435"/>
              <a:gd name="connsiteY115" fmla="*/ 5164609 h 6858000"/>
              <a:gd name="connsiteX116" fmla="*/ 5996647 w 6128435"/>
              <a:gd name="connsiteY116" fmla="*/ 5185640 h 6858000"/>
              <a:gd name="connsiteX117" fmla="*/ 5998514 w 6128435"/>
              <a:gd name="connsiteY117" fmla="*/ 5189673 h 6858000"/>
              <a:gd name="connsiteX118" fmla="*/ 5995970 w 6128435"/>
              <a:gd name="connsiteY118" fmla="*/ 5221547 h 6858000"/>
              <a:gd name="connsiteX119" fmla="*/ 5997218 w 6128435"/>
              <a:gd name="connsiteY119" fmla="*/ 5222031 h 6858000"/>
              <a:gd name="connsiteX120" fmla="*/ 6002116 w 6128435"/>
              <a:gd name="connsiteY120" fmla="*/ 5231223 h 6858000"/>
              <a:gd name="connsiteX121" fmla="*/ 6008541 w 6128435"/>
              <a:gd name="connsiteY121" fmla="*/ 5248680 h 6858000"/>
              <a:gd name="connsiteX122" fmla="*/ 6039260 w 6128435"/>
              <a:gd name="connsiteY122" fmla="*/ 5289518 h 6858000"/>
              <a:gd name="connsiteX123" fmla="*/ 6036748 w 6128435"/>
              <a:gd name="connsiteY123" fmla="*/ 5322752 h 6858000"/>
              <a:gd name="connsiteX124" fmla="*/ 6036943 w 6128435"/>
              <a:gd name="connsiteY124" fmla="*/ 5329480 h 6858000"/>
              <a:gd name="connsiteX125" fmla="*/ 6037236 w 6128435"/>
              <a:gd name="connsiteY125" fmla="*/ 5329634 h 6858000"/>
              <a:gd name="connsiteX126" fmla="*/ 6038019 w 6128435"/>
              <a:gd name="connsiteY126" fmla="*/ 5336764 h 6858000"/>
              <a:gd name="connsiteX127" fmla="*/ 6037298 w 6128435"/>
              <a:gd name="connsiteY127" fmla="*/ 5341753 h 6858000"/>
              <a:gd name="connsiteX128" fmla="*/ 6037677 w 6128435"/>
              <a:gd name="connsiteY128" fmla="*/ 5354807 h 6858000"/>
              <a:gd name="connsiteX129" fmla="*/ 6039728 w 6128435"/>
              <a:gd name="connsiteY129" fmla="*/ 5359416 h 6858000"/>
              <a:gd name="connsiteX130" fmla="*/ 6043311 w 6128435"/>
              <a:gd name="connsiteY130" fmla="*/ 5361407 h 6858000"/>
              <a:gd name="connsiteX131" fmla="*/ 6042954 w 6128435"/>
              <a:gd name="connsiteY131" fmla="*/ 5362576 h 6858000"/>
              <a:gd name="connsiteX132" fmla="*/ 6053435 w 6128435"/>
              <a:gd name="connsiteY132" fmla="*/ 5387547 h 6858000"/>
              <a:gd name="connsiteX133" fmla="*/ 6065933 w 6128435"/>
              <a:gd name="connsiteY133" fmla="*/ 5443002 h 6858000"/>
              <a:gd name="connsiteX134" fmla="*/ 6068640 w 6128435"/>
              <a:gd name="connsiteY134" fmla="*/ 5474503 h 6858000"/>
              <a:gd name="connsiteX135" fmla="*/ 6080922 w 6128435"/>
              <a:gd name="connsiteY135" fmla="*/ 5561070 h 6858000"/>
              <a:gd name="connsiteX136" fmla="*/ 6096949 w 6128435"/>
              <a:gd name="connsiteY136" fmla="*/ 5648179 h 6858000"/>
              <a:gd name="connsiteX137" fmla="*/ 6125703 w 6128435"/>
              <a:gd name="connsiteY137" fmla="*/ 5692894 h 6858000"/>
              <a:gd name="connsiteX138" fmla="*/ 6126670 w 6128435"/>
              <a:gd name="connsiteY138" fmla="*/ 5697882 h 6858000"/>
              <a:gd name="connsiteX139" fmla="*/ 6124061 w 6128435"/>
              <a:gd name="connsiteY139" fmla="*/ 5710294 h 6858000"/>
              <a:gd name="connsiteX140" fmla="*/ 6122213 w 6128435"/>
              <a:gd name="connsiteY140" fmla="*/ 5714762 h 6858000"/>
              <a:gd name="connsiteX141" fmla="*/ 6121353 w 6128435"/>
              <a:gd name="connsiteY141" fmla="*/ 5721725 h 6858000"/>
              <a:gd name="connsiteX142" fmla="*/ 6121607 w 6128435"/>
              <a:gd name="connsiteY142" fmla="*/ 5721959 h 6858000"/>
              <a:gd name="connsiteX143" fmla="*/ 6120262 w 6128435"/>
              <a:gd name="connsiteY143" fmla="*/ 5728358 h 6858000"/>
              <a:gd name="connsiteX144" fmla="*/ 6110194 w 6128435"/>
              <a:gd name="connsiteY144" fmla="*/ 5758853 h 6858000"/>
              <a:gd name="connsiteX145" fmla="*/ 6127519 w 6128435"/>
              <a:gd name="connsiteY145" fmla="*/ 5865775 h 6858000"/>
              <a:gd name="connsiteX146" fmla="*/ 6128435 w 6128435"/>
              <a:gd name="connsiteY146" fmla="*/ 5870164 h 6858000"/>
              <a:gd name="connsiteX147" fmla="*/ 6119217 w 6128435"/>
              <a:gd name="connsiteY147" fmla="*/ 5888542 h 6858000"/>
              <a:gd name="connsiteX148" fmla="*/ 6115966 w 6128435"/>
              <a:gd name="connsiteY148" fmla="*/ 5898387 h 6858000"/>
              <a:gd name="connsiteX149" fmla="*/ 6111924 w 6128435"/>
              <a:gd name="connsiteY149" fmla="*/ 5900444 h 6858000"/>
              <a:gd name="connsiteX150" fmla="*/ 6108716 w 6128435"/>
              <a:gd name="connsiteY150" fmla="*/ 5915345 h 6858000"/>
              <a:gd name="connsiteX151" fmla="*/ 6109524 w 6128435"/>
              <a:gd name="connsiteY151" fmla="*/ 5917328 h 6858000"/>
              <a:gd name="connsiteX152" fmla="*/ 6102493 w 6128435"/>
              <a:gd name="connsiteY152" fmla="*/ 5928602 h 6858000"/>
              <a:gd name="connsiteX153" fmla="*/ 6056863 w 6128435"/>
              <a:gd name="connsiteY153" fmla="*/ 6000643 h 6858000"/>
              <a:gd name="connsiteX154" fmla="*/ 6045436 w 6128435"/>
              <a:gd name="connsiteY154" fmla="*/ 6124480 h 6858000"/>
              <a:gd name="connsiteX155" fmla="*/ 6030489 w 6128435"/>
              <a:gd name="connsiteY155" fmla="*/ 6317666 h 6858000"/>
              <a:gd name="connsiteX156" fmla="*/ 6007492 w 6128435"/>
              <a:gd name="connsiteY156" fmla="*/ 6440818 h 6858000"/>
              <a:gd name="connsiteX157" fmla="*/ 6009467 w 6128435"/>
              <a:gd name="connsiteY157" fmla="*/ 6487076 h 6858000"/>
              <a:gd name="connsiteX158" fmla="*/ 5995064 w 6128435"/>
              <a:gd name="connsiteY158" fmla="*/ 6540791 h 6858000"/>
              <a:gd name="connsiteX159" fmla="*/ 5996309 w 6128435"/>
              <a:gd name="connsiteY159" fmla="*/ 6543961 h 6858000"/>
              <a:gd name="connsiteX160" fmla="*/ 5996048 w 6128435"/>
              <a:gd name="connsiteY160" fmla="*/ 6555444 h 6858000"/>
              <a:gd name="connsiteX161" fmla="*/ 6002524 w 6128435"/>
              <a:gd name="connsiteY161" fmla="*/ 6560188 h 6858000"/>
              <a:gd name="connsiteX162" fmla="*/ 6006823 w 6128435"/>
              <a:gd name="connsiteY162" fmla="*/ 6578546 h 6858000"/>
              <a:gd name="connsiteX163" fmla="*/ 6004510 w 6128435"/>
              <a:gd name="connsiteY163" fmla="*/ 6599256 h 6858000"/>
              <a:gd name="connsiteX164" fmla="*/ 5986207 w 6128435"/>
              <a:gd name="connsiteY164" fmla="*/ 6695855 h 6858000"/>
              <a:gd name="connsiteX165" fmla="*/ 5979428 w 6128435"/>
              <a:gd name="connsiteY165" fmla="*/ 6754678 h 6858000"/>
              <a:gd name="connsiteX166" fmla="*/ 5983398 w 6128435"/>
              <a:gd name="connsiteY166" fmla="*/ 6778641 h 6858000"/>
              <a:gd name="connsiteX167" fmla="*/ 5984543 w 6128435"/>
              <a:gd name="connsiteY167" fmla="*/ 6811016 h 6858000"/>
              <a:gd name="connsiteX168" fmla="*/ 5981802 w 6128435"/>
              <a:gd name="connsiteY168" fmla="*/ 6838578 h 6858000"/>
              <a:gd name="connsiteX169" fmla="*/ 5979671 w 6128435"/>
              <a:gd name="connsiteY169" fmla="*/ 6858000 h 6858000"/>
              <a:gd name="connsiteX170" fmla="*/ 0 w 6128435"/>
              <a:gd name="connsiteY170" fmla="*/ 6858000 h 6858000"/>
              <a:gd name="connsiteX171" fmla="*/ 0 w 6128435"/>
              <a:gd name="connsiteY17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1013 w 6128435"/>
              <a:gd name="connsiteY57" fmla="*/ 2973461 h 6858000"/>
              <a:gd name="connsiteX58" fmla="*/ 5482045 w 6128435"/>
              <a:gd name="connsiteY58" fmla="*/ 2984371 h 6858000"/>
              <a:gd name="connsiteX59" fmla="*/ 5479405 w 6128435"/>
              <a:gd name="connsiteY59" fmla="*/ 2988507 h 6858000"/>
              <a:gd name="connsiteX60" fmla="*/ 5482415 w 6128435"/>
              <a:gd name="connsiteY60" fmla="*/ 3004079 h 6858000"/>
              <a:gd name="connsiteX61" fmla="*/ 5483865 w 6128435"/>
              <a:gd name="connsiteY61" fmla="*/ 3005467 h 6858000"/>
              <a:gd name="connsiteX62" fmla="*/ 5482236 w 6128435"/>
              <a:gd name="connsiteY62" fmla="*/ 3019791 h 6858000"/>
              <a:gd name="connsiteX63" fmla="*/ 5475895 w 6128435"/>
              <a:gd name="connsiteY63" fmla="*/ 3033578 h 6858000"/>
              <a:gd name="connsiteX64" fmla="*/ 5477595 w 6128435"/>
              <a:gd name="connsiteY64" fmla="*/ 3250534 h 6858000"/>
              <a:gd name="connsiteX65" fmla="*/ 5532836 w 6128435"/>
              <a:gd name="connsiteY65" fmla="*/ 3353840 h 6858000"/>
              <a:gd name="connsiteX66" fmla="*/ 5561229 w 6128435"/>
              <a:gd name="connsiteY66" fmla="*/ 3395784 h 6858000"/>
              <a:gd name="connsiteX67" fmla="*/ 5589758 w 6128435"/>
              <a:gd name="connsiteY67" fmla="*/ 3506453 h 6858000"/>
              <a:gd name="connsiteX68" fmla="*/ 5596144 w 6128435"/>
              <a:gd name="connsiteY68" fmla="*/ 3534624 h 6858000"/>
              <a:gd name="connsiteX69" fmla="*/ 5597750 w 6128435"/>
              <a:gd name="connsiteY69" fmla="*/ 3534129 h 6858000"/>
              <a:gd name="connsiteX70" fmla="*/ 5599700 w 6128435"/>
              <a:gd name="connsiteY70" fmla="*/ 3547221 h 6858000"/>
              <a:gd name="connsiteX71" fmla="*/ 5615031 w 6128435"/>
              <a:gd name="connsiteY71" fmla="*/ 3557482 h 6858000"/>
              <a:gd name="connsiteX72" fmla="*/ 5618377 w 6128435"/>
              <a:gd name="connsiteY72" fmla="*/ 3588431 h 6858000"/>
              <a:gd name="connsiteX73" fmla="*/ 5612155 w 6128435"/>
              <a:gd name="connsiteY73" fmla="*/ 3589869 h 6858000"/>
              <a:gd name="connsiteX74" fmla="*/ 5620843 w 6128435"/>
              <a:gd name="connsiteY74" fmla="*/ 3606745 h 6858000"/>
              <a:gd name="connsiteX75" fmla="*/ 5655472 w 6128435"/>
              <a:gd name="connsiteY75" fmla="*/ 3678877 h 6858000"/>
              <a:gd name="connsiteX76" fmla="*/ 5680448 w 6128435"/>
              <a:gd name="connsiteY76" fmla="*/ 3717760 h 6858000"/>
              <a:gd name="connsiteX77" fmla="*/ 5683015 w 6128435"/>
              <a:gd name="connsiteY77" fmla="*/ 3762025 h 6858000"/>
              <a:gd name="connsiteX78" fmla="*/ 5696643 w 6128435"/>
              <a:gd name="connsiteY78" fmla="*/ 3773888 h 6858000"/>
              <a:gd name="connsiteX79" fmla="*/ 5699203 w 6128435"/>
              <a:gd name="connsiteY79" fmla="*/ 3775823 h 6858000"/>
              <a:gd name="connsiteX80" fmla="*/ 5704824 w 6128435"/>
              <a:gd name="connsiteY80" fmla="*/ 3785966 h 6858000"/>
              <a:gd name="connsiteX81" fmla="*/ 5712204 w 6128435"/>
              <a:gd name="connsiteY81" fmla="*/ 3785830 h 6858000"/>
              <a:gd name="connsiteX82" fmla="*/ 5724816 w 6128435"/>
              <a:gd name="connsiteY82" fmla="*/ 3798949 h 6858000"/>
              <a:gd name="connsiteX83" fmla="*/ 5733539 w 6128435"/>
              <a:gd name="connsiteY83" fmla="*/ 3818457 h 6858000"/>
              <a:gd name="connsiteX84" fmla="*/ 5768491 w 6128435"/>
              <a:gd name="connsiteY84" fmla="*/ 3914399 h 6858000"/>
              <a:gd name="connsiteX85" fmla="*/ 5793123 w 6128435"/>
              <a:gd name="connsiteY85" fmla="*/ 3969952 h 6858000"/>
              <a:gd name="connsiteX86" fmla="*/ 5808321 w 6128435"/>
              <a:gd name="connsiteY86" fmla="*/ 3988153 h 6858000"/>
              <a:gd name="connsiteX87" fmla="*/ 5825621 w 6128435"/>
              <a:gd name="connsiteY87" fmla="*/ 4015525 h 6858000"/>
              <a:gd name="connsiteX88" fmla="*/ 5860672 w 6128435"/>
              <a:gd name="connsiteY88" fmla="*/ 4061579 h 6858000"/>
              <a:gd name="connsiteX89" fmla="*/ 5872173 w 6128435"/>
              <a:gd name="connsiteY89" fmla="*/ 4088497 h 6858000"/>
              <a:gd name="connsiteX90" fmla="*/ 5883705 w 6128435"/>
              <a:gd name="connsiteY90" fmla="*/ 4101899 h 6858000"/>
              <a:gd name="connsiteX91" fmla="*/ 5885314 w 6128435"/>
              <a:gd name="connsiteY91" fmla="*/ 4108387 h 6858000"/>
              <a:gd name="connsiteX92" fmla="*/ 5894095 w 6128435"/>
              <a:gd name="connsiteY92" fmla="*/ 4128857 h 6858000"/>
              <a:gd name="connsiteX93" fmla="*/ 5898339 w 6128435"/>
              <a:gd name="connsiteY93" fmla="*/ 4140800 h 6858000"/>
              <a:gd name="connsiteX94" fmla="*/ 5899734 w 6128435"/>
              <a:gd name="connsiteY94" fmla="*/ 4145632 h 6858000"/>
              <a:gd name="connsiteX95" fmla="*/ 5897098 w 6128435"/>
              <a:gd name="connsiteY95" fmla="*/ 4157819 h 6858000"/>
              <a:gd name="connsiteX96" fmla="*/ 5903513 w 6128435"/>
              <a:gd name="connsiteY96" fmla="*/ 4187661 h 6858000"/>
              <a:gd name="connsiteX97" fmla="*/ 5917114 w 6128435"/>
              <a:gd name="connsiteY97" fmla="*/ 4213096 h 6858000"/>
              <a:gd name="connsiteX98" fmla="*/ 5921153 w 6128435"/>
              <a:gd name="connsiteY98" fmla="*/ 4236222 h 6858000"/>
              <a:gd name="connsiteX99" fmla="*/ 5924233 w 6128435"/>
              <a:gd name="connsiteY99" fmla="*/ 4242060 h 6858000"/>
              <a:gd name="connsiteX100" fmla="*/ 5928910 w 6128435"/>
              <a:gd name="connsiteY100" fmla="*/ 4300973 h 6858000"/>
              <a:gd name="connsiteX101" fmla="*/ 5939320 w 6128435"/>
              <a:gd name="connsiteY101" fmla="*/ 4340435 h 6858000"/>
              <a:gd name="connsiteX102" fmla="*/ 5946705 w 6128435"/>
              <a:gd name="connsiteY102" fmla="*/ 4428051 h 6858000"/>
              <a:gd name="connsiteX103" fmla="*/ 5949261 w 6128435"/>
              <a:gd name="connsiteY103" fmla="*/ 4449185 h 6858000"/>
              <a:gd name="connsiteX104" fmla="*/ 5957504 w 6128435"/>
              <a:gd name="connsiteY104" fmla="*/ 4465911 h 6858000"/>
              <a:gd name="connsiteX105" fmla="*/ 5964689 w 6128435"/>
              <a:gd name="connsiteY105" fmla="*/ 4468532 h 6858000"/>
              <a:gd name="connsiteX106" fmla="*/ 5967062 w 6128435"/>
              <a:gd name="connsiteY106" fmla="*/ 4479923 h 6858000"/>
              <a:gd name="connsiteX107" fmla="*/ 5968960 w 6128435"/>
              <a:gd name="connsiteY107" fmla="*/ 4482655 h 6858000"/>
              <a:gd name="connsiteX108" fmla="*/ 5978567 w 6128435"/>
              <a:gd name="connsiteY108" fmla="*/ 4498605 h 6858000"/>
              <a:gd name="connsiteX109" fmla="*/ 5980106 w 6128435"/>
              <a:gd name="connsiteY109" fmla="*/ 4585087 h 6858000"/>
              <a:gd name="connsiteX110" fmla="*/ 5998138 w 6128435"/>
              <a:gd name="connsiteY110" fmla="*/ 4697518 h 6858000"/>
              <a:gd name="connsiteX111" fmla="*/ 6013516 w 6128435"/>
              <a:gd name="connsiteY111" fmla="*/ 4786619 h 6858000"/>
              <a:gd name="connsiteX112" fmla="*/ 6025404 w 6128435"/>
              <a:gd name="connsiteY112" fmla="*/ 4858148 h 6858000"/>
              <a:gd name="connsiteX113" fmla="*/ 6007749 w 6128435"/>
              <a:gd name="connsiteY113" fmla="*/ 4964715 h 6858000"/>
              <a:gd name="connsiteX114" fmla="*/ 6005269 w 6128435"/>
              <a:gd name="connsiteY114" fmla="*/ 5150567 h 6858000"/>
              <a:gd name="connsiteX115" fmla="*/ 6001127 w 6128435"/>
              <a:gd name="connsiteY115" fmla="*/ 5164609 h 6858000"/>
              <a:gd name="connsiteX116" fmla="*/ 5996647 w 6128435"/>
              <a:gd name="connsiteY116" fmla="*/ 5185640 h 6858000"/>
              <a:gd name="connsiteX117" fmla="*/ 5998514 w 6128435"/>
              <a:gd name="connsiteY117" fmla="*/ 5189673 h 6858000"/>
              <a:gd name="connsiteX118" fmla="*/ 5995970 w 6128435"/>
              <a:gd name="connsiteY118" fmla="*/ 5221547 h 6858000"/>
              <a:gd name="connsiteX119" fmla="*/ 5997218 w 6128435"/>
              <a:gd name="connsiteY119" fmla="*/ 5222031 h 6858000"/>
              <a:gd name="connsiteX120" fmla="*/ 6002116 w 6128435"/>
              <a:gd name="connsiteY120" fmla="*/ 5231223 h 6858000"/>
              <a:gd name="connsiteX121" fmla="*/ 6008541 w 6128435"/>
              <a:gd name="connsiteY121" fmla="*/ 5248680 h 6858000"/>
              <a:gd name="connsiteX122" fmla="*/ 6039260 w 6128435"/>
              <a:gd name="connsiteY122" fmla="*/ 5289518 h 6858000"/>
              <a:gd name="connsiteX123" fmla="*/ 6036748 w 6128435"/>
              <a:gd name="connsiteY123" fmla="*/ 5322752 h 6858000"/>
              <a:gd name="connsiteX124" fmla="*/ 6036943 w 6128435"/>
              <a:gd name="connsiteY124" fmla="*/ 5329480 h 6858000"/>
              <a:gd name="connsiteX125" fmla="*/ 6037236 w 6128435"/>
              <a:gd name="connsiteY125" fmla="*/ 5329634 h 6858000"/>
              <a:gd name="connsiteX126" fmla="*/ 6038019 w 6128435"/>
              <a:gd name="connsiteY126" fmla="*/ 5336764 h 6858000"/>
              <a:gd name="connsiteX127" fmla="*/ 6037298 w 6128435"/>
              <a:gd name="connsiteY127" fmla="*/ 5341753 h 6858000"/>
              <a:gd name="connsiteX128" fmla="*/ 6037677 w 6128435"/>
              <a:gd name="connsiteY128" fmla="*/ 5354807 h 6858000"/>
              <a:gd name="connsiteX129" fmla="*/ 6039728 w 6128435"/>
              <a:gd name="connsiteY129" fmla="*/ 5359416 h 6858000"/>
              <a:gd name="connsiteX130" fmla="*/ 6043311 w 6128435"/>
              <a:gd name="connsiteY130" fmla="*/ 5361407 h 6858000"/>
              <a:gd name="connsiteX131" fmla="*/ 6042954 w 6128435"/>
              <a:gd name="connsiteY131" fmla="*/ 5362576 h 6858000"/>
              <a:gd name="connsiteX132" fmla="*/ 6053435 w 6128435"/>
              <a:gd name="connsiteY132" fmla="*/ 5387547 h 6858000"/>
              <a:gd name="connsiteX133" fmla="*/ 6065933 w 6128435"/>
              <a:gd name="connsiteY133" fmla="*/ 5443002 h 6858000"/>
              <a:gd name="connsiteX134" fmla="*/ 6068640 w 6128435"/>
              <a:gd name="connsiteY134" fmla="*/ 5474503 h 6858000"/>
              <a:gd name="connsiteX135" fmla="*/ 6080922 w 6128435"/>
              <a:gd name="connsiteY135" fmla="*/ 5561070 h 6858000"/>
              <a:gd name="connsiteX136" fmla="*/ 6096949 w 6128435"/>
              <a:gd name="connsiteY136" fmla="*/ 5648179 h 6858000"/>
              <a:gd name="connsiteX137" fmla="*/ 6125703 w 6128435"/>
              <a:gd name="connsiteY137" fmla="*/ 5692894 h 6858000"/>
              <a:gd name="connsiteX138" fmla="*/ 6126670 w 6128435"/>
              <a:gd name="connsiteY138" fmla="*/ 5697882 h 6858000"/>
              <a:gd name="connsiteX139" fmla="*/ 6124061 w 6128435"/>
              <a:gd name="connsiteY139" fmla="*/ 5710294 h 6858000"/>
              <a:gd name="connsiteX140" fmla="*/ 6122213 w 6128435"/>
              <a:gd name="connsiteY140" fmla="*/ 5714762 h 6858000"/>
              <a:gd name="connsiteX141" fmla="*/ 6121353 w 6128435"/>
              <a:gd name="connsiteY141" fmla="*/ 5721725 h 6858000"/>
              <a:gd name="connsiteX142" fmla="*/ 6121607 w 6128435"/>
              <a:gd name="connsiteY142" fmla="*/ 5721959 h 6858000"/>
              <a:gd name="connsiteX143" fmla="*/ 6120262 w 6128435"/>
              <a:gd name="connsiteY143" fmla="*/ 5728358 h 6858000"/>
              <a:gd name="connsiteX144" fmla="*/ 6110194 w 6128435"/>
              <a:gd name="connsiteY144" fmla="*/ 5758853 h 6858000"/>
              <a:gd name="connsiteX145" fmla="*/ 6127519 w 6128435"/>
              <a:gd name="connsiteY145" fmla="*/ 5865775 h 6858000"/>
              <a:gd name="connsiteX146" fmla="*/ 6128435 w 6128435"/>
              <a:gd name="connsiteY146" fmla="*/ 5870164 h 6858000"/>
              <a:gd name="connsiteX147" fmla="*/ 6119217 w 6128435"/>
              <a:gd name="connsiteY147" fmla="*/ 5888542 h 6858000"/>
              <a:gd name="connsiteX148" fmla="*/ 6115966 w 6128435"/>
              <a:gd name="connsiteY148" fmla="*/ 5898387 h 6858000"/>
              <a:gd name="connsiteX149" fmla="*/ 6111924 w 6128435"/>
              <a:gd name="connsiteY149" fmla="*/ 5900444 h 6858000"/>
              <a:gd name="connsiteX150" fmla="*/ 6108716 w 6128435"/>
              <a:gd name="connsiteY150" fmla="*/ 5915345 h 6858000"/>
              <a:gd name="connsiteX151" fmla="*/ 6109524 w 6128435"/>
              <a:gd name="connsiteY151" fmla="*/ 5917328 h 6858000"/>
              <a:gd name="connsiteX152" fmla="*/ 6102493 w 6128435"/>
              <a:gd name="connsiteY152" fmla="*/ 5928602 h 6858000"/>
              <a:gd name="connsiteX153" fmla="*/ 6056863 w 6128435"/>
              <a:gd name="connsiteY153" fmla="*/ 6000643 h 6858000"/>
              <a:gd name="connsiteX154" fmla="*/ 6045436 w 6128435"/>
              <a:gd name="connsiteY154" fmla="*/ 6124480 h 6858000"/>
              <a:gd name="connsiteX155" fmla="*/ 6030489 w 6128435"/>
              <a:gd name="connsiteY155" fmla="*/ 6317666 h 6858000"/>
              <a:gd name="connsiteX156" fmla="*/ 6007492 w 6128435"/>
              <a:gd name="connsiteY156" fmla="*/ 6440818 h 6858000"/>
              <a:gd name="connsiteX157" fmla="*/ 6009467 w 6128435"/>
              <a:gd name="connsiteY157" fmla="*/ 6487076 h 6858000"/>
              <a:gd name="connsiteX158" fmla="*/ 5995064 w 6128435"/>
              <a:gd name="connsiteY158" fmla="*/ 6540791 h 6858000"/>
              <a:gd name="connsiteX159" fmla="*/ 5996309 w 6128435"/>
              <a:gd name="connsiteY159" fmla="*/ 6543961 h 6858000"/>
              <a:gd name="connsiteX160" fmla="*/ 5996048 w 6128435"/>
              <a:gd name="connsiteY160" fmla="*/ 6555444 h 6858000"/>
              <a:gd name="connsiteX161" fmla="*/ 6002524 w 6128435"/>
              <a:gd name="connsiteY161" fmla="*/ 6560188 h 6858000"/>
              <a:gd name="connsiteX162" fmla="*/ 6006823 w 6128435"/>
              <a:gd name="connsiteY162" fmla="*/ 6578546 h 6858000"/>
              <a:gd name="connsiteX163" fmla="*/ 6004510 w 6128435"/>
              <a:gd name="connsiteY163" fmla="*/ 6599256 h 6858000"/>
              <a:gd name="connsiteX164" fmla="*/ 5986207 w 6128435"/>
              <a:gd name="connsiteY164" fmla="*/ 6695855 h 6858000"/>
              <a:gd name="connsiteX165" fmla="*/ 5979428 w 6128435"/>
              <a:gd name="connsiteY165" fmla="*/ 6754678 h 6858000"/>
              <a:gd name="connsiteX166" fmla="*/ 5983398 w 6128435"/>
              <a:gd name="connsiteY166" fmla="*/ 6778641 h 6858000"/>
              <a:gd name="connsiteX167" fmla="*/ 5984543 w 6128435"/>
              <a:gd name="connsiteY167" fmla="*/ 6811016 h 6858000"/>
              <a:gd name="connsiteX168" fmla="*/ 5981802 w 6128435"/>
              <a:gd name="connsiteY168" fmla="*/ 6838578 h 6858000"/>
              <a:gd name="connsiteX169" fmla="*/ 5979671 w 6128435"/>
              <a:gd name="connsiteY169" fmla="*/ 6858000 h 6858000"/>
              <a:gd name="connsiteX170" fmla="*/ 0 w 6128435"/>
              <a:gd name="connsiteY170" fmla="*/ 6858000 h 6858000"/>
              <a:gd name="connsiteX171" fmla="*/ 0 w 6128435"/>
              <a:gd name="connsiteY17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1013 w 6128435"/>
              <a:gd name="connsiteY57" fmla="*/ 2973461 h 6858000"/>
              <a:gd name="connsiteX58" fmla="*/ 5482045 w 6128435"/>
              <a:gd name="connsiteY58" fmla="*/ 2984371 h 6858000"/>
              <a:gd name="connsiteX59" fmla="*/ 5479405 w 6128435"/>
              <a:gd name="connsiteY59" fmla="*/ 2988507 h 6858000"/>
              <a:gd name="connsiteX60" fmla="*/ 5482415 w 6128435"/>
              <a:gd name="connsiteY60" fmla="*/ 3004079 h 6858000"/>
              <a:gd name="connsiteX61" fmla="*/ 5483865 w 6128435"/>
              <a:gd name="connsiteY61" fmla="*/ 3005467 h 6858000"/>
              <a:gd name="connsiteX62" fmla="*/ 5482236 w 6128435"/>
              <a:gd name="connsiteY62" fmla="*/ 3019791 h 6858000"/>
              <a:gd name="connsiteX63" fmla="*/ 5475895 w 6128435"/>
              <a:gd name="connsiteY63" fmla="*/ 3033578 h 6858000"/>
              <a:gd name="connsiteX64" fmla="*/ 5477595 w 6128435"/>
              <a:gd name="connsiteY64" fmla="*/ 3250534 h 6858000"/>
              <a:gd name="connsiteX65" fmla="*/ 5532836 w 6128435"/>
              <a:gd name="connsiteY65" fmla="*/ 3353840 h 6858000"/>
              <a:gd name="connsiteX66" fmla="*/ 5561229 w 6128435"/>
              <a:gd name="connsiteY66" fmla="*/ 3395784 h 6858000"/>
              <a:gd name="connsiteX67" fmla="*/ 5589758 w 6128435"/>
              <a:gd name="connsiteY67" fmla="*/ 3506453 h 6858000"/>
              <a:gd name="connsiteX68" fmla="*/ 5596144 w 6128435"/>
              <a:gd name="connsiteY68" fmla="*/ 3534624 h 6858000"/>
              <a:gd name="connsiteX69" fmla="*/ 5597750 w 6128435"/>
              <a:gd name="connsiteY69" fmla="*/ 3534129 h 6858000"/>
              <a:gd name="connsiteX70" fmla="*/ 5599700 w 6128435"/>
              <a:gd name="connsiteY70" fmla="*/ 3547221 h 6858000"/>
              <a:gd name="connsiteX71" fmla="*/ 5615031 w 6128435"/>
              <a:gd name="connsiteY71" fmla="*/ 3557482 h 6858000"/>
              <a:gd name="connsiteX72" fmla="*/ 5618377 w 6128435"/>
              <a:gd name="connsiteY72" fmla="*/ 3588431 h 6858000"/>
              <a:gd name="connsiteX73" fmla="*/ 5612155 w 6128435"/>
              <a:gd name="connsiteY73" fmla="*/ 3589869 h 6858000"/>
              <a:gd name="connsiteX74" fmla="*/ 5620843 w 6128435"/>
              <a:gd name="connsiteY74" fmla="*/ 3606745 h 6858000"/>
              <a:gd name="connsiteX75" fmla="*/ 5655472 w 6128435"/>
              <a:gd name="connsiteY75" fmla="*/ 3678877 h 6858000"/>
              <a:gd name="connsiteX76" fmla="*/ 5680448 w 6128435"/>
              <a:gd name="connsiteY76" fmla="*/ 3717760 h 6858000"/>
              <a:gd name="connsiteX77" fmla="*/ 5683015 w 6128435"/>
              <a:gd name="connsiteY77" fmla="*/ 3762025 h 6858000"/>
              <a:gd name="connsiteX78" fmla="*/ 5696643 w 6128435"/>
              <a:gd name="connsiteY78" fmla="*/ 3773888 h 6858000"/>
              <a:gd name="connsiteX79" fmla="*/ 5699203 w 6128435"/>
              <a:gd name="connsiteY79" fmla="*/ 3775823 h 6858000"/>
              <a:gd name="connsiteX80" fmla="*/ 5704824 w 6128435"/>
              <a:gd name="connsiteY80" fmla="*/ 3785966 h 6858000"/>
              <a:gd name="connsiteX81" fmla="*/ 5712204 w 6128435"/>
              <a:gd name="connsiteY81" fmla="*/ 3785830 h 6858000"/>
              <a:gd name="connsiteX82" fmla="*/ 5724816 w 6128435"/>
              <a:gd name="connsiteY82" fmla="*/ 3798949 h 6858000"/>
              <a:gd name="connsiteX83" fmla="*/ 5733539 w 6128435"/>
              <a:gd name="connsiteY83" fmla="*/ 3818457 h 6858000"/>
              <a:gd name="connsiteX84" fmla="*/ 5768491 w 6128435"/>
              <a:gd name="connsiteY84" fmla="*/ 3914399 h 6858000"/>
              <a:gd name="connsiteX85" fmla="*/ 5793123 w 6128435"/>
              <a:gd name="connsiteY85" fmla="*/ 3969952 h 6858000"/>
              <a:gd name="connsiteX86" fmla="*/ 5808321 w 6128435"/>
              <a:gd name="connsiteY86" fmla="*/ 3988153 h 6858000"/>
              <a:gd name="connsiteX87" fmla="*/ 5825621 w 6128435"/>
              <a:gd name="connsiteY87" fmla="*/ 4015525 h 6858000"/>
              <a:gd name="connsiteX88" fmla="*/ 5860672 w 6128435"/>
              <a:gd name="connsiteY88" fmla="*/ 4061579 h 6858000"/>
              <a:gd name="connsiteX89" fmla="*/ 5872173 w 6128435"/>
              <a:gd name="connsiteY89" fmla="*/ 4088497 h 6858000"/>
              <a:gd name="connsiteX90" fmla="*/ 5883705 w 6128435"/>
              <a:gd name="connsiteY90" fmla="*/ 4101899 h 6858000"/>
              <a:gd name="connsiteX91" fmla="*/ 5885314 w 6128435"/>
              <a:gd name="connsiteY91" fmla="*/ 4108387 h 6858000"/>
              <a:gd name="connsiteX92" fmla="*/ 5894095 w 6128435"/>
              <a:gd name="connsiteY92" fmla="*/ 4128857 h 6858000"/>
              <a:gd name="connsiteX93" fmla="*/ 5898339 w 6128435"/>
              <a:gd name="connsiteY93" fmla="*/ 4140800 h 6858000"/>
              <a:gd name="connsiteX94" fmla="*/ 5899734 w 6128435"/>
              <a:gd name="connsiteY94" fmla="*/ 4145632 h 6858000"/>
              <a:gd name="connsiteX95" fmla="*/ 5897098 w 6128435"/>
              <a:gd name="connsiteY95" fmla="*/ 4157819 h 6858000"/>
              <a:gd name="connsiteX96" fmla="*/ 5903513 w 6128435"/>
              <a:gd name="connsiteY96" fmla="*/ 4187661 h 6858000"/>
              <a:gd name="connsiteX97" fmla="*/ 5917114 w 6128435"/>
              <a:gd name="connsiteY97" fmla="*/ 4213096 h 6858000"/>
              <a:gd name="connsiteX98" fmla="*/ 5921153 w 6128435"/>
              <a:gd name="connsiteY98" fmla="*/ 4236222 h 6858000"/>
              <a:gd name="connsiteX99" fmla="*/ 5924233 w 6128435"/>
              <a:gd name="connsiteY99" fmla="*/ 4242060 h 6858000"/>
              <a:gd name="connsiteX100" fmla="*/ 5928910 w 6128435"/>
              <a:gd name="connsiteY100" fmla="*/ 4300973 h 6858000"/>
              <a:gd name="connsiteX101" fmla="*/ 5939320 w 6128435"/>
              <a:gd name="connsiteY101" fmla="*/ 4340435 h 6858000"/>
              <a:gd name="connsiteX102" fmla="*/ 5946705 w 6128435"/>
              <a:gd name="connsiteY102" fmla="*/ 4428051 h 6858000"/>
              <a:gd name="connsiteX103" fmla="*/ 5949261 w 6128435"/>
              <a:gd name="connsiteY103" fmla="*/ 4449185 h 6858000"/>
              <a:gd name="connsiteX104" fmla="*/ 5957504 w 6128435"/>
              <a:gd name="connsiteY104" fmla="*/ 4465911 h 6858000"/>
              <a:gd name="connsiteX105" fmla="*/ 5964689 w 6128435"/>
              <a:gd name="connsiteY105" fmla="*/ 4468532 h 6858000"/>
              <a:gd name="connsiteX106" fmla="*/ 5967062 w 6128435"/>
              <a:gd name="connsiteY106" fmla="*/ 4479923 h 6858000"/>
              <a:gd name="connsiteX107" fmla="*/ 5968960 w 6128435"/>
              <a:gd name="connsiteY107" fmla="*/ 4482655 h 6858000"/>
              <a:gd name="connsiteX108" fmla="*/ 5978567 w 6128435"/>
              <a:gd name="connsiteY108" fmla="*/ 4498605 h 6858000"/>
              <a:gd name="connsiteX109" fmla="*/ 5980106 w 6128435"/>
              <a:gd name="connsiteY109" fmla="*/ 4585087 h 6858000"/>
              <a:gd name="connsiteX110" fmla="*/ 5998138 w 6128435"/>
              <a:gd name="connsiteY110" fmla="*/ 4697518 h 6858000"/>
              <a:gd name="connsiteX111" fmla="*/ 6013516 w 6128435"/>
              <a:gd name="connsiteY111" fmla="*/ 4786619 h 6858000"/>
              <a:gd name="connsiteX112" fmla="*/ 6025404 w 6128435"/>
              <a:gd name="connsiteY112" fmla="*/ 4858148 h 6858000"/>
              <a:gd name="connsiteX113" fmla="*/ 6007749 w 6128435"/>
              <a:gd name="connsiteY113" fmla="*/ 4964715 h 6858000"/>
              <a:gd name="connsiteX114" fmla="*/ 6005269 w 6128435"/>
              <a:gd name="connsiteY114" fmla="*/ 5150567 h 6858000"/>
              <a:gd name="connsiteX115" fmla="*/ 6001127 w 6128435"/>
              <a:gd name="connsiteY115" fmla="*/ 5164609 h 6858000"/>
              <a:gd name="connsiteX116" fmla="*/ 5996647 w 6128435"/>
              <a:gd name="connsiteY116" fmla="*/ 5185640 h 6858000"/>
              <a:gd name="connsiteX117" fmla="*/ 5998514 w 6128435"/>
              <a:gd name="connsiteY117" fmla="*/ 5189673 h 6858000"/>
              <a:gd name="connsiteX118" fmla="*/ 5995970 w 6128435"/>
              <a:gd name="connsiteY118" fmla="*/ 5221547 h 6858000"/>
              <a:gd name="connsiteX119" fmla="*/ 5997218 w 6128435"/>
              <a:gd name="connsiteY119" fmla="*/ 5222031 h 6858000"/>
              <a:gd name="connsiteX120" fmla="*/ 6002116 w 6128435"/>
              <a:gd name="connsiteY120" fmla="*/ 5231223 h 6858000"/>
              <a:gd name="connsiteX121" fmla="*/ 6008541 w 6128435"/>
              <a:gd name="connsiteY121" fmla="*/ 5248680 h 6858000"/>
              <a:gd name="connsiteX122" fmla="*/ 6039260 w 6128435"/>
              <a:gd name="connsiteY122" fmla="*/ 5289518 h 6858000"/>
              <a:gd name="connsiteX123" fmla="*/ 6036748 w 6128435"/>
              <a:gd name="connsiteY123" fmla="*/ 5322752 h 6858000"/>
              <a:gd name="connsiteX124" fmla="*/ 6036943 w 6128435"/>
              <a:gd name="connsiteY124" fmla="*/ 5329480 h 6858000"/>
              <a:gd name="connsiteX125" fmla="*/ 6037236 w 6128435"/>
              <a:gd name="connsiteY125" fmla="*/ 5329634 h 6858000"/>
              <a:gd name="connsiteX126" fmla="*/ 6038019 w 6128435"/>
              <a:gd name="connsiteY126" fmla="*/ 5336764 h 6858000"/>
              <a:gd name="connsiteX127" fmla="*/ 6037298 w 6128435"/>
              <a:gd name="connsiteY127" fmla="*/ 5341753 h 6858000"/>
              <a:gd name="connsiteX128" fmla="*/ 6037677 w 6128435"/>
              <a:gd name="connsiteY128" fmla="*/ 5354807 h 6858000"/>
              <a:gd name="connsiteX129" fmla="*/ 6039728 w 6128435"/>
              <a:gd name="connsiteY129" fmla="*/ 5359416 h 6858000"/>
              <a:gd name="connsiteX130" fmla="*/ 6043311 w 6128435"/>
              <a:gd name="connsiteY130" fmla="*/ 5361407 h 6858000"/>
              <a:gd name="connsiteX131" fmla="*/ 6042954 w 6128435"/>
              <a:gd name="connsiteY131" fmla="*/ 5362576 h 6858000"/>
              <a:gd name="connsiteX132" fmla="*/ 6053435 w 6128435"/>
              <a:gd name="connsiteY132" fmla="*/ 5387547 h 6858000"/>
              <a:gd name="connsiteX133" fmla="*/ 6065933 w 6128435"/>
              <a:gd name="connsiteY133" fmla="*/ 5443002 h 6858000"/>
              <a:gd name="connsiteX134" fmla="*/ 6068640 w 6128435"/>
              <a:gd name="connsiteY134" fmla="*/ 5474503 h 6858000"/>
              <a:gd name="connsiteX135" fmla="*/ 6080922 w 6128435"/>
              <a:gd name="connsiteY135" fmla="*/ 5561070 h 6858000"/>
              <a:gd name="connsiteX136" fmla="*/ 6096949 w 6128435"/>
              <a:gd name="connsiteY136" fmla="*/ 5648179 h 6858000"/>
              <a:gd name="connsiteX137" fmla="*/ 6125703 w 6128435"/>
              <a:gd name="connsiteY137" fmla="*/ 5692894 h 6858000"/>
              <a:gd name="connsiteX138" fmla="*/ 6126670 w 6128435"/>
              <a:gd name="connsiteY138" fmla="*/ 5697882 h 6858000"/>
              <a:gd name="connsiteX139" fmla="*/ 6124061 w 6128435"/>
              <a:gd name="connsiteY139" fmla="*/ 5710294 h 6858000"/>
              <a:gd name="connsiteX140" fmla="*/ 6122213 w 6128435"/>
              <a:gd name="connsiteY140" fmla="*/ 5714762 h 6858000"/>
              <a:gd name="connsiteX141" fmla="*/ 6121353 w 6128435"/>
              <a:gd name="connsiteY141" fmla="*/ 5721725 h 6858000"/>
              <a:gd name="connsiteX142" fmla="*/ 6121607 w 6128435"/>
              <a:gd name="connsiteY142" fmla="*/ 5721959 h 6858000"/>
              <a:gd name="connsiteX143" fmla="*/ 6120262 w 6128435"/>
              <a:gd name="connsiteY143" fmla="*/ 5728358 h 6858000"/>
              <a:gd name="connsiteX144" fmla="*/ 6110194 w 6128435"/>
              <a:gd name="connsiteY144" fmla="*/ 5758853 h 6858000"/>
              <a:gd name="connsiteX145" fmla="*/ 6127519 w 6128435"/>
              <a:gd name="connsiteY145" fmla="*/ 5865775 h 6858000"/>
              <a:gd name="connsiteX146" fmla="*/ 6128435 w 6128435"/>
              <a:gd name="connsiteY146" fmla="*/ 5870164 h 6858000"/>
              <a:gd name="connsiteX147" fmla="*/ 6119217 w 6128435"/>
              <a:gd name="connsiteY147" fmla="*/ 5888542 h 6858000"/>
              <a:gd name="connsiteX148" fmla="*/ 6115966 w 6128435"/>
              <a:gd name="connsiteY148" fmla="*/ 5898387 h 6858000"/>
              <a:gd name="connsiteX149" fmla="*/ 6111924 w 6128435"/>
              <a:gd name="connsiteY149" fmla="*/ 5900444 h 6858000"/>
              <a:gd name="connsiteX150" fmla="*/ 6108716 w 6128435"/>
              <a:gd name="connsiteY150" fmla="*/ 5915345 h 6858000"/>
              <a:gd name="connsiteX151" fmla="*/ 6109524 w 6128435"/>
              <a:gd name="connsiteY151" fmla="*/ 5917328 h 6858000"/>
              <a:gd name="connsiteX152" fmla="*/ 6102493 w 6128435"/>
              <a:gd name="connsiteY152" fmla="*/ 5928602 h 6858000"/>
              <a:gd name="connsiteX153" fmla="*/ 6056863 w 6128435"/>
              <a:gd name="connsiteY153" fmla="*/ 6000643 h 6858000"/>
              <a:gd name="connsiteX154" fmla="*/ 6045436 w 6128435"/>
              <a:gd name="connsiteY154" fmla="*/ 6124480 h 6858000"/>
              <a:gd name="connsiteX155" fmla="*/ 6030489 w 6128435"/>
              <a:gd name="connsiteY155" fmla="*/ 6317666 h 6858000"/>
              <a:gd name="connsiteX156" fmla="*/ 6007492 w 6128435"/>
              <a:gd name="connsiteY156" fmla="*/ 6440818 h 6858000"/>
              <a:gd name="connsiteX157" fmla="*/ 6009467 w 6128435"/>
              <a:gd name="connsiteY157" fmla="*/ 6487076 h 6858000"/>
              <a:gd name="connsiteX158" fmla="*/ 5995064 w 6128435"/>
              <a:gd name="connsiteY158" fmla="*/ 6540791 h 6858000"/>
              <a:gd name="connsiteX159" fmla="*/ 5996309 w 6128435"/>
              <a:gd name="connsiteY159" fmla="*/ 6543961 h 6858000"/>
              <a:gd name="connsiteX160" fmla="*/ 5996048 w 6128435"/>
              <a:gd name="connsiteY160" fmla="*/ 6555444 h 6858000"/>
              <a:gd name="connsiteX161" fmla="*/ 6002524 w 6128435"/>
              <a:gd name="connsiteY161" fmla="*/ 6560188 h 6858000"/>
              <a:gd name="connsiteX162" fmla="*/ 6006823 w 6128435"/>
              <a:gd name="connsiteY162" fmla="*/ 6578546 h 6858000"/>
              <a:gd name="connsiteX163" fmla="*/ 6004510 w 6128435"/>
              <a:gd name="connsiteY163" fmla="*/ 6599256 h 6858000"/>
              <a:gd name="connsiteX164" fmla="*/ 5986207 w 6128435"/>
              <a:gd name="connsiteY164" fmla="*/ 6695855 h 6858000"/>
              <a:gd name="connsiteX165" fmla="*/ 5979428 w 6128435"/>
              <a:gd name="connsiteY165" fmla="*/ 6754678 h 6858000"/>
              <a:gd name="connsiteX166" fmla="*/ 5983398 w 6128435"/>
              <a:gd name="connsiteY166" fmla="*/ 6778641 h 6858000"/>
              <a:gd name="connsiteX167" fmla="*/ 5984543 w 6128435"/>
              <a:gd name="connsiteY167" fmla="*/ 6811016 h 6858000"/>
              <a:gd name="connsiteX168" fmla="*/ 5981802 w 6128435"/>
              <a:gd name="connsiteY168" fmla="*/ 6838578 h 6858000"/>
              <a:gd name="connsiteX169" fmla="*/ 5979671 w 6128435"/>
              <a:gd name="connsiteY169" fmla="*/ 6858000 h 6858000"/>
              <a:gd name="connsiteX170" fmla="*/ 0 w 6128435"/>
              <a:gd name="connsiteY170" fmla="*/ 6858000 h 6858000"/>
              <a:gd name="connsiteX171" fmla="*/ 0 w 6128435"/>
              <a:gd name="connsiteY17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1013 w 6128435"/>
              <a:gd name="connsiteY57" fmla="*/ 2973461 h 6858000"/>
              <a:gd name="connsiteX58" fmla="*/ 5482045 w 6128435"/>
              <a:gd name="connsiteY58" fmla="*/ 2984371 h 6858000"/>
              <a:gd name="connsiteX59" fmla="*/ 5479405 w 6128435"/>
              <a:gd name="connsiteY59" fmla="*/ 2988507 h 6858000"/>
              <a:gd name="connsiteX60" fmla="*/ 5482415 w 6128435"/>
              <a:gd name="connsiteY60" fmla="*/ 3004079 h 6858000"/>
              <a:gd name="connsiteX61" fmla="*/ 5483865 w 6128435"/>
              <a:gd name="connsiteY61" fmla="*/ 3005467 h 6858000"/>
              <a:gd name="connsiteX62" fmla="*/ 5482236 w 6128435"/>
              <a:gd name="connsiteY62" fmla="*/ 3019791 h 6858000"/>
              <a:gd name="connsiteX63" fmla="*/ 5481505 w 6128435"/>
              <a:gd name="connsiteY63" fmla="*/ 3095286 h 6858000"/>
              <a:gd name="connsiteX64" fmla="*/ 5477595 w 6128435"/>
              <a:gd name="connsiteY64" fmla="*/ 3250534 h 6858000"/>
              <a:gd name="connsiteX65" fmla="*/ 5532836 w 6128435"/>
              <a:gd name="connsiteY65" fmla="*/ 3353840 h 6858000"/>
              <a:gd name="connsiteX66" fmla="*/ 5561229 w 6128435"/>
              <a:gd name="connsiteY66" fmla="*/ 3395784 h 6858000"/>
              <a:gd name="connsiteX67" fmla="*/ 5589758 w 6128435"/>
              <a:gd name="connsiteY67" fmla="*/ 3506453 h 6858000"/>
              <a:gd name="connsiteX68" fmla="*/ 5596144 w 6128435"/>
              <a:gd name="connsiteY68" fmla="*/ 3534624 h 6858000"/>
              <a:gd name="connsiteX69" fmla="*/ 5597750 w 6128435"/>
              <a:gd name="connsiteY69" fmla="*/ 3534129 h 6858000"/>
              <a:gd name="connsiteX70" fmla="*/ 5599700 w 6128435"/>
              <a:gd name="connsiteY70" fmla="*/ 3547221 h 6858000"/>
              <a:gd name="connsiteX71" fmla="*/ 5615031 w 6128435"/>
              <a:gd name="connsiteY71" fmla="*/ 3557482 h 6858000"/>
              <a:gd name="connsiteX72" fmla="*/ 5618377 w 6128435"/>
              <a:gd name="connsiteY72" fmla="*/ 3588431 h 6858000"/>
              <a:gd name="connsiteX73" fmla="*/ 5612155 w 6128435"/>
              <a:gd name="connsiteY73" fmla="*/ 3589869 h 6858000"/>
              <a:gd name="connsiteX74" fmla="*/ 5620843 w 6128435"/>
              <a:gd name="connsiteY74" fmla="*/ 3606745 h 6858000"/>
              <a:gd name="connsiteX75" fmla="*/ 5655472 w 6128435"/>
              <a:gd name="connsiteY75" fmla="*/ 3678877 h 6858000"/>
              <a:gd name="connsiteX76" fmla="*/ 5680448 w 6128435"/>
              <a:gd name="connsiteY76" fmla="*/ 3717760 h 6858000"/>
              <a:gd name="connsiteX77" fmla="*/ 5683015 w 6128435"/>
              <a:gd name="connsiteY77" fmla="*/ 3762025 h 6858000"/>
              <a:gd name="connsiteX78" fmla="*/ 5696643 w 6128435"/>
              <a:gd name="connsiteY78" fmla="*/ 3773888 h 6858000"/>
              <a:gd name="connsiteX79" fmla="*/ 5699203 w 6128435"/>
              <a:gd name="connsiteY79" fmla="*/ 3775823 h 6858000"/>
              <a:gd name="connsiteX80" fmla="*/ 5704824 w 6128435"/>
              <a:gd name="connsiteY80" fmla="*/ 3785966 h 6858000"/>
              <a:gd name="connsiteX81" fmla="*/ 5712204 w 6128435"/>
              <a:gd name="connsiteY81" fmla="*/ 3785830 h 6858000"/>
              <a:gd name="connsiteX82" fmla="*/ 5724816 w 6128435"/>
              <a:gd name="connsiteY82" fmla="*/ 3798949 h 6858000"/>
              <a:gd name="connsiteX83" fmla="*/ 5733539 w 6128435"/>
              <a:gd name="connsiteY83" fmla="*/ 3818457 h 6858000"/>
              <a:gd name="connsiteX84" fmla="*/ 5768491 w 6128435"/>
              <a:gd name="connsiteY84" fmla="*/ 3914399 h 6858000"/>
              <a:gd name="connsiteX85" fmla="*/ 5793123 w 6128435"/>
              <a:gd name="connsiteY85" fmla="*/ 3969952 h 6858000"/>
              <a:gd name="connsiteX86" fmla="*/ 5808321 w 6128435"/>
              <a:gd name="connsiteY86" fmla="*/ 3988153 h 6858000"/>
              <a:gd name="connsiteX87" fmla="*/ 5825621 w 6128435"/>
              <a:gd name="connsiteY87" fmla="*/ 4015525 h 6858000"/>
              <a:gd name="connsiteX88" fmla="*/ 5860672 w 6128435"/>
              <a:gd name="connsiteY88" fmla="*/ 4061579 h 6858000"/>
              <a:gd name="connsiteX89" fmla="*/ 5872173 w 6128435"/>
              <a:gd name="connsiteY89" fmla="*/ 4088497 h 6858000"/>
              <a:gd name="connsiteX90" fmla="*/ 5883705 w 6128435"/>
              <a:gd name="connsiteY90" fmla="*/ 4101899 h 6858000"/>
              <a:gd name="connsiteX91" fmla="*/ 5885314 w 6128435"/>
              <a:gd name="connsiteY91" fmla="*/ 4108387 h 6858000"/>
              <a:gd name="connsiteX92" fmla="*/ 5894095 w 6128435"/>
              <a:gd name="connsiteY92" fmla="*/ 4128857 h 6858000"/>
              <a:gd name="connsiteX93" fmla="*/ 5898339 w 6128435"/>
              <a:gd name="connsiteY93" fmla="*/ 4140800 h 6858000"/>
              <a:gd name="connsiteX94" fmla="*/ 5899734 w 6128435"/>
              <a:gd name="connsiteY94" fmla="*/ 4145632 h 6858000"/>
              <a:gd name="connsiteX95" fmla="*/ 5897098 w 6128435"/>
              <a:gd name="connsiteY95" fmla="*/ 4157819 h 6858000"/>
              <a:gd name="connsiteX96" fmla="*/ 5903513 w 6128435"/>
              <a:gd name="connsiteY96" fmla="*/ 4187661 h 6858000"/>
              <a:gd name="connsiteX97" fmla="*/ 5917114 w 6128435"/>
              <a:gd name="connsiteY97" fmla="*/ 4213096 h 6858000"/>
              <a:gd name="connsiteX98" fmla="*/ 5921153 w 6128435"/>
              <a:gd name="connsiteY98" fmla="*/ 4236222 h 6858000"/>
              <a:gd name="connsiteX99" fmla="*/ 5924233 w 6128435"/>
              <a:gd name="connsiteY99" fmla="*/ 4242060 h 6858000"/>
              <a:gd name="connsiteX100" fmla="*/ 5928910 w 6128435"/>
              <a:gd name="connsiteY100" fmla="*/ 4300973 h 6858000"/>
              <a:gd name="connsiteX101" fmla="*/ 5939320 w 6128435"/>
              <a:gd name="connsiteY101" fmla="*/ 4340435 h 6858000"/>
              <a:gd name="connsiteX102" fmla="*/ 5946705 w 6128435"/>
              <a:gd name="connsiteY102" fmla="*/ 4428051 h 6858000"/>
              <a:gd name="connsiteX103" fmla="*/ 5949261 w 6128435"/>
              <a:gd name="connsiteY103" fmla="*/ 4449185 h 6858000"/>
              <a:gd name="connsiteX104" fmla="*/ 5957504 w 6128435"/>
              <a:gd name="connsiteY104" fmla="*/ 4465911 h 6858000"/>
              <a:gd name="connsiteX105" fmla="*/ 5964689 w 6128435"/>
              <a:gd name="connsiteY105" fmla="*/ 4468532 h 6858000"/>
              <a:gd name="connsiteX106" fmla="*/ 5967062 w 6128435"/>
              <a:gd name="connsiteY106" fmla="*/ 4479923 h 6858000"/>
              <a:gd name="connsiteX107" fmla="*/ 5968960 w 6128435"/>
              <a:gd name="connsiteY107" fmla="*/ 4482655 h 6858000"/>
              <a:gd name="connsiteX108" fmla="*/ 5978567 w 6128435"/>
              <a:gd name="connsiteY108" fmla="*/ 4498605 h 6858000"/>
              <a:gd name="connsiteX109" fmla="*/ 5980106 w 6128435"/>
              <a:gd name="connsiteY109" fmla="*/ 4585087 h 6858000"/>
              <a:gd name="connsiteX110" fmla="*/ 5998138 w 6128435"/>
              <a:gd name="connsiteY110" fmla="*/ 4697518 h 6858000"/>
              <a:gd name="connsiteX111" fmla="*/ 6013516 w 6128435"/>
              <a:gd name="connsiteY111" fmla="*/ 4786619 h 6858000"/>
              <a:gd name="connsiteX112" fmla="*/ 6025404 w 6128435"/>
              <a:gd name="connsiteY112" fmla="*/ 4858148 h 6858000"/>
              <a:gd name="connsiteX113" fmla="*/ 6007749 w 6128435"/>
              <a:gd name="connsiteY113" fmla="*/ 4964715 h 6858000"/>
              <a:gd name="connsiteX114" fmla="*/ 6005269 w 6128435"/>
              <a:gd name="connsiteY114" fmla="*/ 5150567 h 6858000"/>
              <a:gd name="connsiteX115" fmla="*/ 6001127 w 6128435"/>
              <a:gd name="connsiteY115" fmla="*/ 5164609 h 6858000"/>
              <a:gd name="connsiteX116" fmla="*/ 5996647 w 6128435"/>
              <a:gd name="connsiteY116" fmla="*/ 5185640 h 6858000"/>
              <a:gd name="connsiteX117" fmla="*/ 5998514 w 6128435"/>
              <a:gd name="connsiteY117" fmla="*/ 5189673 h 6858000"/>
              <a:gd name="connsiteX118" fmla="*/ 5995970 w 6128435"/>
              <a:gd name="connsiteY118" fmla="*/ 5221547 h 6858000"/>
              <a:gd name="connsiteX119" fmla="*/ 5997218 w 6128435"/>
              <a:gd name="connsiteY119" fmla="*/ 5222031 h 6858000"/>
              <a:gd name="connsiteX120" fmla="*/ 6002116 w 6128435"/>
              <a:gd name="connsiteY120" fmla="*/ 5231223 h 6858000"/>
              <a:gd name="connsiteX121" fmla="*/ 6008541 w 6128435"/>
              <a:gd name="connsiteY121" fmla="*/ 5248680 h 6858000"/>
              <a:gd name="connsiteX122" fmla="*/ 6039260 w 6128435"/>
              <a:gd name="connsiteY122" fmla="*/ 5289518 h 6858000"/>
              <a:gd name="connsiteX123" fmla="*/ 6036748 w 6128435"/>
              <a:gd name="connsiteY123" fmla="*/ 5322752 h 6858000"/>
              <a:gd name="connsiteX124" fmla="*/ 6036943 w 6128435"/>
              <a:gd name="connsiteY124" fmla="*/ 5329480 h 6858000"/>
              <a:gd name="connsiteX125" fmla="*/ 6037236 w 6128435"/>
              <a:gd name="connsiteY125" fmla="*/ 5329634 h 6858000"/>
              <a:gd name="connsiteX126" fmla="*/ 6038019 w 6128435"/>
              <a:gd name="connsiteY126" fmla="*/ 5336764 h 6858000"/>
              <a:gd name="connsiteX127" fmla="*/ 6037298 w 6128435"/>
              <a:gd name="connsiteY127" fmla="*/ 5341753 h 6858000"/>
              <a:gd name="connsiteX128" fmla="*/ 6037677 w 6128435"/>
              <a:gd name="connsiteY128" fmla="*/ 5354807 h 6858000"/>
              <a:gd name="connsiteX129" fmla="*/ 6039728 w 6128435"/>
              <a:gd name="connsiteY129" fmla="*/ 5359416 h 6858000"/>
              <a:gd name="connsiteX130" fmla="*/ 6043311 w 6128435"/>
              <a:gd name="connsiteY130" fmla="*/ 5361407 h 6858000"/>
              <a:gd name="connsiteX131" fmla="*/ 6042954 w 6128435"/>
              <a:gd name="connsiteY131" fmla="*/ 5362576 h 6858000"/>
              <a:gd name="connsiteX132" fmla="*/ 6053435 w 6128435"/>
              <a:gd name="connsiteY132" fmla="*/ 5387547 h 6858000"/>
              <a:gd name="connsiteX133" fmla="*/ 6065933 w 6128435"/>
              <a:gd name="connsiteY133" fmla="*/ 5443002 h 6858000"/>
              <a:gd name="connsiteX134" fmla="*/ 6068640 w 6128435"/>
              <a:gd name="connsiteY134" fmla="*/ 5474503 h 6858000"/>
              <a:gd name="connsiteX135" fmla="*/ 6080922 w 6128435"/>
              <a:gd name="connsiteY135" fmla="*/ 5561070 h 6858000"/>
              <a:gd name="connsiteX136" fmla="*/ 6096949 w 6128435"/>
              <a:gd name="connsiteY136" fmla="*/ 5648179 h 6858000"/>
              <a:gd name="connsiteX137" fmla="*/ 6125703 w 6128435"/>
              <a:gd name="connsiteY137" fmla="*/ 5692894 h 6858000"/>
              <a:gd name="connsiteX138" fmla="*/ 6126670 w 6128435"/>
              <a:gd name="connsiteY138" fmla="*/ 5697882 h 6858000"/>
              <a:gd name="connsiteX139" fmla="*/ 6124061 w 6128435"/>
              <a:gd name="connsiteY139" fmla="*/ 5710294 h 6858000"/>
              <a:gd name="connsiteX140" fmla="*/ 6122213 w 6128435"/>
              <a:gd name="connsiteY140" fmla="*/ 5714762 h 6858000"/>
              <a:gd name="connsiteX141" fmla="*/ 6121353 w 6128435"/>
              <a:gd name="connsiteY141" fmla="*/ 5721725 h 6858000"/>
              <a:gd name="connsiteX142" fmla="*/ 6121607 w 6128435"/>
              <a:gd name="connsiteY142" fmla="*/ 5721959 h 6858000"/>
              <a:gd name="connsiteX143" fmla="*/ 6120262 w 6128435"/>
              <a:gd name="connsiteY143" fmla="*/ 5728358 h 6858000"/>
              <a:gd name="connsiteX144" fmla="*/ 6110194 w 6128435"/>
              <a:gd name="connsiteY144" fmla="*/ 5758853 h 6858000"/>
              <a:gd name="connsiteX145" fmla="*/ 6127519 w 6128435"/>
              <a:gd name="connsiteY145" fmla="*/ 5865775 h 6858000"/>
              <a:gd name="connsiteX146" fmla="*/ 6128435 w 6128435"/>
              <a:gd name="connsiteY146" fmla="*/ 5870164 h 6858000"/>
              <a:gd name="connsiteX147" fmla="*/ 6119217 w 6128435"/>
              <a:gd name="connsiteY147" fmla="*/ 5888542 h 6858000"/>
              <a:gd name="connsiteX148" fmla="*/ 6115966 w 6128435"/>
              <a:gd name="connsiteY148" fmla="*/ 5898387 h 6858000"/>
              <a:gd name="connsiteX149" fmla="*/ 6111924 w 6128435"/>
              <a:gd name="connsiteY149" fmla="*/ 5900444 h 6858000"/>
              <a:gd name="connsiteX150" fmla="*/ 6108716 w 6128435"/>
              <a:gd name="connsiteY150" fmla="*/ 5915345 h 6858000"/>
              <a:gd name="connsiteX151" fmla="*/ 6109524 w 6128435"/>
              <a:gd name="connsiteY151" fmla="*/ 5917328 h 6858000"/>
              <a:gd name="connsiteX152" fmla="*/ 6102493 w 6128435"/>
              <a:gd name="connsiteY152" fmla="*/ 5928602 h 6858000"/>
              <a:gd name="connsiteX153" fmla="*/ 6056863 w 6128435"/>
              <a:gd name="connsiteY153" fmla="*/ 6000643 h 6858000"/>
              <a:gd name="connsiteX154" fmla="*/ 6045436 w 6128435"/>
              <a:gd name="connsiteY154" fmla="*/ 6124480 h 6858000"/>
              <a:gd name="connsiteX155" fmla="*/ 6030489 w 6128435"/>
              <a:gd name="connsiteY155" fmla="*/ 6317666 h 6858000"/>
              <a:gd name="connsiteX156" fmla="*/ 6007492 w 6128435"/>
              <a:gd name="connsiteY156" fmla="*/ 6440818 h 6858000"/>
              <a:gd name="connsiteX157" fmla="*/ 6009467 w 6128435"/>
              <a:gd name="connsiteY157" fmla="*/ 6487076 h 6858000"/>
              <a:gd name="connsiteX158" fmla="*/ 5995064 w 6128435"/>
              <a:gd name="connsiteY158" fmla="*/ 6540791 h 6858000"/>
              <a:gd name="connsiteX159" fmla="*/ 5996309 w 6128435"/>
              <a:gd name="connsiteY159" fmla="*/ 6543961 h 6858000"/>
              <a:gd name="connsiteX160" fmla="*/ 5996048 w 6128435"/>
              <a:gd name="connsiteY160" fmla="*/ 6555444 h 6858000"/>
              <a:gd name="connsiteX161" fmla="*/ 6002524 w 6128435"/>
              <a:gd name="connsiteY161" fmla="*/ 6560188 h 6858000"/>
              <a:gd name="connsiteX162" fmla="*/ 6006823 w 6128435"/>
              <a:gd name="connsiteY162" fmla="*/ 6578546 h 6858000"/>
              <a:gd name="connsiteX163" fmla="*/ 6004510 w 6128435"/>
              <a:gd name="connsiteY163" fmla="*/ 6599256 h 6858000"/>
              <a:gd name="connsiteX164" fmla="*/ 5986207 w 6128435"/>
              <a:gd name="connsiteY164" fmla="*/ 6695855 h 6858000"/>
              <a:gd name="connsiteX165" fmla="*/ 5979428 w 6128435"/>
              <a:gd name="connsiteY165" fmla="*/ 6754678 h 6858000"/>
              <a:gd name="connsiteX166" fmla="*/ 5983398 w 6128435"/>
              <a:gd name="connsiteY166" fmla="*/ 6778641 h 6858000"/>
              <a:gd name="connsiteX167" fmla="*/ 5984543 w 6128435"/>
              <a:gd name="connsiteY167" fmla="*/ 6811016 h 6858000"/>
              <a:gd name="connsiteX168" fmla="*/ 5981802 w 6128435"/>
              <a:gd name="connsiteY168" fmla="*/ 6838578 h 6858000"/>
              <a:gd name="connsiteX169" fmla="*/ 5979671 w 6128435"/>
              <a:gd name="connsiteY169" fmla="*/ 6858000 h 6858000"/>
              <a:gd name="connsiteX170" fmla="*/ 0 w 6128435"/>
              <a:gd name="connsiteY170" fmla="*/ 6858000 h 6858000"/>
              <a:gd name="connsiteX171" fmla="*/ 0 w 6128435"/>
              <a:gd name="connsiteY17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2045 w 6128435"/>
              <a:gd name="connsiteY57" fmla="*/ 2984371 h 6858000"/>
              <a:gd name="connsiteX58" fmla="*/ 5479405 w 6128435"/>
              <a:gd name="connsiteY58" fmla="*/ 2988507 h 6858000"/>
              <a:gd name="connsiteX59" fmla="*/ 5482415 w 6128435"/>
              <a:gd name="connsiteY59" fmla="*/ 3004079 h 6858000"/>
              <a:gd name="connsiteX60" fmla="*/ 5483865 w 6128435"/>
              <a:gd name="connsiteY60" fmla="*/ 3005467 h 6858000"/>
              <a:gd name="connsiteX61" fmla="*/ 5482236 w 6128435"/>
              <a:gd name="connsiteY61" fmla="*/ 3019791 h 6858000"/>
              <a:gd name="connsiteX62" fmla="*/ 5481505 w 6128435"/>
              <a:gd name="connsiteY62" fmla="*/ 3095286 h 6858000"/>
              <a:gd name="connsiteX63" fmla="*/ 5477595 w 6128435"/>
              <a:gd name="connsiteY63" fmla="*/ 3250534 h 6858000"/>
              <a:gd name="connsiteX64" fmla="*/ 5532836 w 6128435"/>
              <a:gd name="connsiteY64" fmla="*/ 3353840 h 6858000"/>
              <a:gd name="connsiteX65" fmla="*/ 5561229 w 6128435"/>
              <a:gd name="connsiteY65" fmla="*/ 3395784 h 6858000"/>
              <a:gd name="connsiteX66" fmla="*/ 5589758 w 6128435"/>
              <a:gd name="connsiteY66" fmla="*/ 3506453 h 6858000"/>
              <a:gd name="connsiteX67" fmla="*/ 5596144 w 6128435"/>
              <a:gd name="connsiteY67" fmla="*/ 3534624 h 6858000"/>
              <a:gd name="connsiteX68" fmla="*/ 5597750 w 6128435"/>
              <a:gd name="connsiteY68" fmla="*/ 3534129 h 6858000"/>
              <a:gd name="connsiteX69" fmla="*/ 5599700 w 6128435"/>
              <a:gd name="connsiteY69" fmla="*/ 3547221 h 6858000"/>
              <a:gd name="connsiteX70" fmla="*/ 5615031 w 6128435"/>
              <a:gd name="connsiteY70" fmla="*/ 3557482 h 6858000"/>
              <a:gd name="connsiteX71" fmla="*/ 5618377 w 6128435"/>
              <a:gd name="connsiteY71" fmla="*/ 3588431 h 6858000"/>
              <a:gd name="connsiteX72" fmla="*/ 5612155 w 6128435"/>
              <a:gd name="connsiteY72" fmla="*/ 3589869 h 6858000"/>
              <a:gd name="connsiteX73" fmla="*/ 5620843 w 6128435"/>
              <a:gd name="connsiteY73" fmla="*/ 3606745 h 6858000"/>
              <a:gd name="connsiteX74" fmla="*/ 5655472 w 6128435"/>
              <a:gd name="connsiteY74" fmla="*/ 3678877 h 6858000"/>
              <a:gd name="connsiteX75" fmla="*/ 5680448 w 6128435"/>
              <a:gd name="connsiteY75" fmla="*/ 3717760 h 6858000"/>
              <a:gd name="connsiteX76" fmla="*/ 5683015 w 6128435"/>
              <a:gd name="connsiteY76" fmla="*/ 3762025 h 6858000"/>
              <a:gd name="connsiteX77" fmla="*/ 5696643 w 6128435"/>
              <a:gd name="connsiteY77" fmla="*/ 3773888 h 6858000"/>
              <a:gd name="connsiteX78" fmla="*/ 5699203 w 6128435"/>
              <a:gd name="connsiteY78" fmla="*/ 3775823 h 6858000"/>
              <a:gd name="connsiteX79" fmla="*/ 5704824 w 6128435"/>
              <a:gd name="connsiteY79" fmla="*/ 3785966 h 6858000"/>
              <a:gd name="connsiteX80" fmla="*/ 5712204 w 6128435"/>
              <a:gd name="connsiteY80" fmla="*/ 3785830 h 6858000"/>
              <a:gd name="connsiteX81" fmla="*/ 5724816 w 6128435"/>
              <a:gd name="connsiteY81" fmla="*/ 3798949 h 6858000"/>
              <a:gd name="connsiteX82" fmla="*/ 5733539 w 6128435"/>
              <a:gd name="connsiteY82" fmla="*/ 3818457 h 6858000"/>
              <a:gd name="connsiteX83" fmla="*/ 5768491 w 6128435"/>
              <a:gd name="connsiteY83" fmla="*/ 3914399 h 6858000"/>
              <a:gd name="connsiteX84" fmla="*/ 5793123 w 6128435"/>
              <a:gd name="connsiteY84" fmla="*/ 3969952 h 6858000"/>
              <a:gd name="connsiteX85" fmla="*/ 5808321 w 6128435"/>
              <a:gd name="connsiteY85" fmla="*/ 3988153 h 6858000"/>
              <a:gd name="connsiteX86" fmla="*/ 5825621 w 6128435"/>
              <a:gd name="connsiteY86" fmla="*/ 4015525 h 6858000"/>
              <a:gd name="connsiteX87" fmla="*/ 5860672 w 6128435"/>
              <a:gd name="connsiteY87" fmla="*/ 4061579 h 6858000"/>
              <a:gd name="connsiteX88" fmla="*/ 5872173 w 6128435"/>
              <a:gd name="connsiteY88" fmla="*/ 4088497 h 6858000"/>
              <a:gd name="connsiteX89" fmla="*/ 5883705 w 6128435"/>
              <a:gd name="connsiteY89" fmla="*/ 4101899 h 6858000"/>
              <a:gd name="connsiteX90" fmla="*/ 5885314 w 6128435"/>
              <a:gd name="connsiteY90" fmla="*/ 4108387 h 6858000"/>
              <a:gd name="connsiteX91" fmla="*/ 5894095 w 6128435"/>
              <a:gd name="connsiteY91" fmla="*/ 4128857 h 6858000"/>
              <a:gd name="connsiteX92" fmla="*/ 5898339 w 6128435"/>
              <a:gd name="connsiteY92" fmla="*/ 4140800 h 6858000"/>
              <a:gd name="connsiteX93" fmla="*/ 5899734 w 6128435"/>
              <a:gd name="connsiteY93" fmla="*/ 4145632 h 6858000"/>
              <a:gd name="connsiteX94" fmla="*/ 5897098 w 6128435"/>
              <a:gd name="connsiteY94" fmla="*/ 4157819 h 6858000"/>
              <a:gd name="connsiteX95" fmla="*/ 5903513 w 6128435"/>
              <a:gd name="connsiteY95" fmla="*/ 4187661 h 6858000"/>
              <a:gd name="connsiteX96" fmla="*/ 5917114 w 6128435"/>
              <a:gd name="connsiteY96" fmla="*/ 4213096 h 6858000"/>
              <a:gd name="connsiteX97" fmla="*/ 5921153 w 6128435"/>
              <a:gd name="connsiteY97" fmla="*/ 4236222 h 6858000"/>
              <a:gd name="connsiteX98" fmla="*/ 5924233 w 6128435"/>
              <a:gd name="connsiteY98" fmla="*/ 4242060 h 6858000"/>
              <a:gd name="connsiteX99" fmla="*/ 5928910 w 6128435"/>
              <a:gd name="connsiteY99" fmla="*/ 4300973 h 6858000"/>
              <a:gd name="connsiteX100" fmla="*/ 5939320 w 6128435"/>
              <a:gd name="connsiteY100" fmla="*/ 4340435 h 6858000"/>
              <a:gd name="connsiteX101" fmla="*/ 5946705 w 6128435"/>
              <a:gd name="connsiteY101" fmla="*/ 4428051 h 6858000"/>
              <a:gd name="connsiteX102" fmla="*/ 5949261 w 6128435"/>
              <a:gd name="connsiteY102" fmla="*/ 4449185 h 6858000"/>
              <a:gd name="connsiteX103" fmla="*/ 5957504 w 6128435"/>
              <a:gd name="connsiteY103" fmla="*/ 4465911 h 6858000"/>
              <a:gd name="connsiteX104" fmla="*/ 5964689 w 6128435"/>
              <a:gd name="connsiteY104" fmla="*/ 4468532 h 6858000"/>
              <a:gd name="connsiteX105" fmla="*/ 5967062 w 6128435"/>
              <a:gd name="connsiteY105" fmla="*/ 4479923 h 6858000"/>
              <a:gd name="connsiteX106" fmla="*/ 5968960 w 6128435"/>
              <a:gd name="connsiteY106" fmla="*/ 4482655 h 6858000"/>
              <a:gd name="connsiteX107" fmla="*/ 5978567 w 6128435"/>
              <a:gd name="connsiteY107" fmla="*/ 4498605 h 6858000"/>
              <a:gd name="connsiteX108" fmla="*/ 5980106 w 6128435"/>
              <a:gd name="connsiteY108" fmla="*/ 4585087 h 6858000"/>
              <a:gd name="connsiteX109" fmla="*/ 5998138 w 6128435"/>
              <a:gd name="connsiteY109" fmla="*/ 4697518 h 6858000"/>
              <a:gd name="connsiteX110" fmla="*/ 6013516 w 6128435"/>
              <a:gd name="connsiteY110" fmla="*/ 4786619 h 6858000"/>
              <a:gd name="connsiteX111" fmla="*/ 6025404 w 6128435"/>
              <a:gd name="connsiteY111" fmla="*/ 4858148 h 6858000"/>
              <a:gd name="connsiteX112" fmla="*/ 6007749 w 6128435"/>
              <a:gd name="connsiteY112" fmla="*/ 4964715 h 6858000"/>
              <a:gd name="connsiteX113" fmla="*/ 6005269 w 6128435"/>
              <a:gd name="connsiteY113" fmla="*/ 5150567 h 6858000"/>
              <a:gd name="connsiteX114" fmla="*/ 6001127 w 6128435"/>
              <a:gd name="connsiteY114" fmla="*/ 5164609 h 6858000"/>
              <a:gd name="connsiteX115" fmla="*/ 5996647 w 6128435"/>
              <a:gd name="connsiteY115" fmla="*/ 5185640 h 6858000"/>
              <a:gd name="connsiteX116" fmla="*/ 5998514 w 6128435"/>
              <a:gd name="connsiteY116" fmla="*/ 5189673 h 6858000"/>
              <a:gd name="connsiteX117" fmla="*/ 5995970 w 6128435"/>
              <a:gd name="connsiteY117" fmla="*/ 5221547 h 6858000"/>
              <a:gd name="connsiteX118" fmla="*/ 5997218 w 6128435"/>
              <a:gd name="connsiteY118" fmla="*/ 5222031 h 6858000"/>
              <a:gd name="connsiteX119" fmla="*/ 6002116 w 6128435"/>
              <a:gd name="connsiteY119" fmla="*/ 5231223 h 6858000"/>
              <a:gd name="connsiteX120" fmla="*/ 6008541 w 6128435"/>
              <a:gd name="connsiteY120" fmla="*/ 5248680 h 6858000"/>
              <a:gd name="connsiteX121" fmla="*/ 6039260 w 6128435"/>
              <a:gd name="connsiteY121" fmla="*/ 5289518 h 6858000"/>
              <a:gd name="connsiteX122" fmla="*/ 6036748 w 6128435"/>
              <a:gd name="connsiteY122" fmla="*/ 5322752 h 6858000"/>
              <a:gd name="connsiteX123" fmla="*/ 6036943 w 6128435"/>
              <a:gd name="connsiteY123" fmla="*/ 5329480 h 6858000"/>
              <a:gd name="connsiteX124" fmla="*/ 6037236 w 6128435"/>
              <a:gd name="connsiteY124" fmla="*/ 5329634 h 6858000"/>
              <a:gd name="connsiteX125" fmla="*/ 6038019 w 6128435"/>
              <a:gd name="connsiteY125" fmla="*/ 5336764 h 6858000"/>
              <a:gd name="connsiteX126" fmla="*/ 6037298 w 6128435"/>
              <a:gd name="connsiteY126" fmla="*/ 5341753 h 6858000"/>
              <a:gd name="connsiteX127" fmla="*/ 6037677 w 6128435"/>
              <a:gd name="connsiteY127" fmla="*/ 5354807 h 6858000"/>
              <a:gd name="connsiteX128" fmla="*/ 6039728 w 6128435"/>
              <a:gd name="connsiteY128" fmla="*/ 5359416 h 6858000"/>
              <a:gd name="connsiteX129" fmla="*/ 6043311 w 6128435"/>
              <a:gd name="connsiteY129" fmla="*/ 5361407 h 6858000"/>
              <a:gd name="connsiteX130" fmla="*/ 6042954 w 6128435"/>
              <a:gd name="connsiteY130" fmla="*/ 5362576 h 6858000"/>
              <a:gd name="connsiteX131" fmla="*/ 6053435 w 6128435"/>
              <a:gd name="connsiteY131" fmla="*/ 5387547 h 6858000"/>
              <a:gd name="connsiteX132" fmla="*/ 6065933 w 6128435"/>
              <a:gd name="connsiteY132" fmla="*/ 5443002 h 6858000"/>
              <a:gd name="connsiteX133" fmla="*/ 6068640 w 6128435"/>
              <a:gd name="connsiteY133" fmla="*/ 5474503 h 6858000"/>
              <a:gd name="connsiteX134" fmla="*/ 6080922 w 6128435"/>
              <a:gd name="connsiteY134" fmla="*/ 5561070 h 6858000"/>
              <a:gd name="connsiteX135" fmla="*/ 6096949 w 6128435"/>
              <a:gd name="connsiteY135" fmla="*/ 5648179 h 6858000"/>
              <a:gd name="connsiteX136" fmla="*/ 6125703 w 6128435"/>
              <a:gd name="connsiteY136" fmla="*/ 5692894 h 6858000"/>
              <a:gd name="connsiteX137" fmla="*/ 6126670 w 6128435"/>
              <a:gd name="connsiteY137" fmla="*/ 5697882 h 6858000"/>
              <a:gd name="connsiteX138" fmla="*/ 6124061 w 6128435"/>
              <a:gd name="connsiteY138" fmla="*/ 5710294 h 6858000"/>
              <a:gd name="connsiteX139" fmla="*/ 6122213 w 6128435"/>
              <a:gd name="connsiteY139" fmla="*/ 5714762 h 6858000"/>
              <a:gd name="connsiteX140" fmla="*/ 6121353 w 6128435"/>
              <a:gd name="connsiteY140" fmla="*/ 5721725 h 6858000"/>
              <a:gd name="connsiteX141" fmla="*/ 6121607 w 6128435"/>
              <a:gd name="connsiteY141" fmla="*/ 5721959 h 6858000"/>
              <a:gd name="connsiteX142" fmla="*/ 6120262 w 6128435"/>
              <a:gd name="connsiteY142" fmla="*/ 5728358 h 6858000"/>
              <a:gd name="connsiteX143" fmla="*/ 6110194 w 6128435"/>
              <a:gd name="connsiteY143" fmla="*/ 5758853 h 6858000"/>
              <a:gd name="connsiteX144" fmla="*/ 6127519 w 6128435"/>
              <a:gd name="connsiteY144" fmla="*/ 5865775 h 6858000"/>
              <a:gd name="connsiteX145" fmla="*/ 6128435 w 6128435"/>
              <a:gd name="connsiteY145" fmla="*/ 5870164 h 6858000"/>
              <a:gd name="connsiteX146" fmla="*/ 6119217 w 6128435"/>
              <a:gd name="connsiteY146" fmla="*/ 5888542 h 6858000"/>
              <a:gd name="connsiteX147" fmla="*/ 6115966 w 6128435"/>
              <a:gd name="connsiteY147" fmla="*/ 5898387 h 6858000"/>
              <a:gd name="connsiteX148" fmla="*/ 6111924 w 6128435"/>
              <a:gd name="connsiteY148" fmla="*/ 5900444 h 6858000"/>
              <a:gd name="connsiteX149" fmla="*/ 6108716 w 6128435"/>
              <a:gd name="connsiteY149" fmla="*/ 5915345 h 6858000"/>
              <a:gd name="connsiteX150" fmla="*/ 6109524 w 6128435"/>
              <a:gd name="connsiteY150" fmla="*/ 5917328 h 6858000"/>
              <a:gd name="connsiteX151" fmla="*/ 6102493 w 6128435"/>
              <a:gd name="connsiteY151" fmla="*/ 5928602 h 6858000"/>
              <a:gd name="connsiteX152" fmla="*/ 6056863 w 6128435"/>
              <a:gd name="connsiteY152" fmla="*/ 6000643 h 6858000"/>
              <a:gd name="connsiteX153" fmla="*/ 6045436 w 6128435"/>
              <a:gd name="connsiteY153" fmla="*/ 6124480 h 6858000"/>
              <a:gd name="connsiteX154" fmla="*/ 6030489 w 6128435"/>
              <a:gd name="connsiteY154" fmla="*/ 6317666 h 6858000"/>
              <a:gd name="connsiteX155" fmla="*/ 6007492 w 6128435"/>
              <a:gd name="connsiteY155" fmla="*/ 6440818 h 6858000"/>
              <a:gd name="connsiteX156" fmla="*/ 6009467 w 6128435"/>
              <a:gd name="connsiteY156" fmla="*/ 6487076 h 6858000"/>
              <a:gd name="connsiteX157" fmla="*/ 5995064 w 6128435"/>
              <a:gd name="connsiteY157" fmla="*/ 6540791 h 6858000"/>
              <a:gd name="connsiteX158" fmla="*/ 5996309 w 6128435"/>
              <a:gd name="connsiteY158" fmla="*/ 6543961 h 6858000"/>
              <a:gd name="connsiteX159" fmla="*/ 5996048 w 6128435"/>
              <a:gd name="connsiteY159" fmla="*/ 6555444 h 6858000"/>
              <a:gd name="connsiteX160" fmla="*/ 6002524 w 6128435"/>
              <a:gd name="connsiteY160" fmla="*/ 6560188 h 6858000"/>
              <a:gd name="connsiteX161" fmla="*/ 6006823 w 6128435"/>
              <a:gd name="connsiteY161" fmla="*/ 6578546 h 6858000"/>
              <a:gd name="connsiteX162" fmla="*/ 6004510 w 6128435"/>
              <a:gd name="connsiteY162" fmla="*/ 6599256 h 6858000"/>
              <a:gd name="connsiteX163" fmla="*/ 5986207 w 6128435"/>
              <a:gd name="connsiteY163" fmla="*/ 6695855 h 6858000"/>
              <a:gd name="connsiteX164" fmla="*/ 5979428 w 6128435"/>
              <a:gd name="connsiteY164" fmla="*/ 6754678 h 6858000"/>
              <a:gd name="connsiteX165" fmla="*/ 5983398 w 6128435"/>
              <a:gd name="connsiteY165" fmla="*/ 6778641 h 6858000"/>
              <a:gd name="connsiteX166" fmla="*/ 5984543 w 6128435"/>
              <a:gd name="connsiteY166" fmla="*/ 6811016 h 6858000"/>
              <a:gd name="connsiteX167" fmla="*/ 5981802 w 6128435"/>
              <a:gd name="connsiteY167" fmla="*/ 6838578 h 6858000"/>
              <a:gd name="connsiteX168" fmla="*/ 5979671 w 6128435"/>
              <a:gd name="connsiteY168" fmla="*/ 6858000 h 6858000"/>
              <a:gd name="connsiteX169" fmla="*/ 0 w 6128435"/>
              <a:gd name="connsiteY169" fmla="*/ 6858000 h 6858000"/>
              <a:gd name="connsiteX170" fmla="*/ 0 w 6128435"/>
              <a:gd name="connsiteY170"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2045 w 6128435"/>
              <a:gd name="connsiteY57" fmla="*/ 2984371 h 6858000"/>
              <a:gd name="connsiteX58" fmla="*/ 5482415 w 6128435"/>
              <a:gd name="connsiteY58" fmla="*/ 3004079 h 6858000"/>
              <a:gd name="connsiteX59" fmla="*/ 5483865 w 6128435"/>
              <a:gd name="connsiteY59" fmla="*/ 3005467 h 6858000"/>
              <a:gd name="connsiteX60" fmla="*/ 5482236 w 6128435"/>
              <a:gd name="connsiteY60" fmla="*/ 3019791 h 6858000"/>
              <a:gd name="connsiteX61" fmla="*/ 5481505 w 6128435"/>
              <a:gd name="connsiteY61" fmla="*/ 3095286 h 6858000"/>
              <a:gd name="connsiteX62" fmla="*/ 5477595 w 6128435"/>
              <a:gd name="connsiteY62" fmla="*/ 3250534 h 6858000"/>
              <a:gd name="connsiteX63" fmla="*/ 5532836 w 6128435"/>
              <a:gd name="connsiteY63" fmla="*/ 3353840 h 6858000"/>
              <a:gd name="connsiteX64" fmla="*/ 5561229 w 6128435"/>
              <a:gd name="connsiteY64" fmla="*/ 3395784 h 6858000"/>
              <a:gd name="connsiteX65" fmla="*/ 5589758 w 6128435"/>
              <a:gd name="connsiteY65" fmla="*/ 3506453 h 6858000"/>
              <a:gd name="connsiteX66" fmla="*/ 5596144 w 6128435"/>
              <a:gd name="connsiteY66" fmla="*/ 3534624 h 6858000"/>
              <a:gd name="connsiteX67" fmla="*/ 5597750 w 6128435"/>
              <a:gd name="connsiteY67" fmla="*/ 3534129 h 6858000"/>
              <a:gd name="connsiteX68" fmla="*/ 5599700 w 6128435"/>
              <a:gd name="connsiteY68" fmla="*/ 3547221 h 6858000"/>
              <a:gd name="connsiteX69" fmla="*/ 5615031 w 6128435"/>
              <a:gd name="connsiteY69" fmla="*/ 3557482 h 6858000"/>
              <a:gd name="connsiteX70" fmla="*/ 5618377 w 6128435"/>
              <a:gd name="connsiteY70" fmla="*/ 3588431 h 6858000"/>
              <a:gd name="connsiteX71" fmla="*/ 5612155 w 6128435"/>
              <a:gd name="connsiteY71" fmla="*/ 3589869 h 6858000"/>
              <a:gd name="connsiteX72" fmla="*/ 5620843 w 6128435"/>
              <a:gd name="connsiteY72" fmla="*/ 3606745 h 6858000"/>
              <a:gd name="connsiteX73" fmla="*/ 5655472 w 6128435"/>
              <a:gd name="connsiteY73" fmla="*/ 3678877 h 6858000"/>
              <a:gd name="connsiteX74" fmla="*/ 5680448 w 6128435"/>
              <a:gd name="connsiteY74" fmla="*/ 3717760 h 6858000"/>
              <a:gd name="connsiteX75" fmla="*/ 5683015 w 6128435"/>
              <a:gd name="connsiteY75" fmla="*/ 3762025 h 6858000"/>
              <a:gd name="connsiteX76" fmla="*/ 5696643 w 6128435"/>
              <a:gd name="connsiteY76" fmla="*/ 3773888 h 6858000"/>
              <a:gd name="connsiteX77" fmla="*/ 5699203 w 6128435"/>
              <a:gd name="connsiteY77" fmla="*/ 3775823 h 6858000"/>
              <a:gd name="connsiteX78" fmla="*/ 5704824 w 6128435"/>
              <a:gd name="connsiteY78" fmla="*/ 3785966 h 6858000"/>
              <a:gd name="connsiteX79" fmla="*/ 5712204 w 6128435"/>
              <a:gd name="connsiteY79" fmla="*/ 3785830 h 6858000"/>
              <a:gd name="connsiteX80" fmla="*/ 5724816 w 6128435"/>
              <a:gd name="connsiteY80" fmla="*/ 3798949 h 6858000"/>
              <a:gd name="connsiteX81" fmla="*/ 5733539 w 6128435"/>
              <a:gd name="connsiteY81" fmla="*/ 3818457 h 6858000"/>
              <a:gd name="connsiteX82" fmla="*/ 5768491 w 6128435"/>
              <a:gd name="connsiteY82" fmla="*/ 3914399 h 6858000"/>
              <a:gd name="connsiteX83" fmla="*/ 5793123 w 6128435"/>
              <a:gd name="connsiteY83" fmla="*/ 3969952 h 6858000"/>
              <a:gd name="connsiteX84" fmla="*/ 5808321 w 6128435"/>
              <a:gd name="connsiteY84" fmla="*/ 3988153 h 6858000"/>
              <a:gd name="connsiteX85" fmla="*/ 5825621 w 6128435"/>
              <a:gd name="connsiteY85" fmla="*/ 4015525 h 6858000"/>
              <a:gd name="connsiteX86" fmla="*/ 5860672 w 6128435"/>
              <a:gd name="connsiteY86" fmla="*/ 4061579 h 6858000"/>
              <a:gd name="connsiteX87" fmla="*/ 5872173 w 6128435"/>
              <a:gd name="connsiteY87" fmla="*/ 4088497 h 6858000"/>
              <a:gd name="connsiteX88" fmla="*/ 5883705 w 6128435"/>
              <a:gd name="connsiteY88" fmla="*/ 4101899 h 6858000"/>
              <a:gd name="connsiteX89" fmla="*/ 5885314 w 6128435"/>
              <a:gd name="connsiteY89" fmla="*/ 4108387 h 6858000"/>
              <a:gd name="connsiteX90" fmla="*/ 5894095 w 6128435"/>
              <a:gd name="connsiteY90" fmla="*/ 4128857 h 6858000"/>
              <a:gd name="connsiteX91" fmla="*/ 5898339 w 6128435"/>
              <a:gd name="connsiteY91" fmla="*/ 4140800 h 6858000"/>
              <a:gd name="connsiteX92" fmla="*/ 5899734 w 6128435"/>
              <a:gd name="connsiteY92" fmla="*/ 4145632 h 6858000"/>
              <a:gd name="connsiteX93" fmla="*/ 5897098 w 6128435"/>
              <a:gd name="connsiteY93" fmla="*/ 4157819 h 6858000"/>
              <a:gd name="connsiteX94" fmla="*/ 5903513 w 6128435"/>
              <a:gd name="connsiteY94" fmla="*/ 4187661 h 6858000"/>
              <a:gd name="connsiteX95" fmla="*/ 5917114 w 6128435"/>
              <a:gd name="connsiteY95" fmla="*/ 4213096 h 6858000"/>
              <a:gd name="connsiteX96" fmla="*/ 5921153 w 6128435"/>
              <a:gd name="connsiteY96" fmla="*/ 4236222 h 6858000"/>
              <a:gd name="connsiteX97" fmla="*/ 5924233 w 6128435"/>
              <a:gd name="connsiteY97" fmla="*/ 4242060 h 6858000"/>
              <a:gd name="connsiteX98" fmla="*/ 5928910 w 6128435"/>
              <a:gd name="connsiteY98" fmla="*/ 4300973 h 6858000"/>
              <a:gd name="connsiteX99" fmla="*/ 5939320 w 6128435"/>
              <a:gd name="connsiteY99" fmla="*/ 4340435 h 6858000"/>
              <a:gd name="connsiteX100" fmla="*/ 5946705 w 6128435"/>
              <a:gd name="connsiteY100" fmla="*/ 4428051 h 6858000"/>
              <a:gd name="connsiteX101" fmla="*/ 5949261 w 6128435"/>
              <a:gd name="connsiteY101" fmla="*/ 4449185 h 6858000"/>
              <a:gd name="connsiteX102" fmla="*/ 5957504 w 6128435"/>
              <a:gd name="connsiteY102" fmla="*/ 4465911 h 6858000"/>
              <a:gd name="connsiteX103" fmla="*/ 5964689 w 6128435"/>
              <a:gd name="connsiteY103" fmla="*/ 4468532 h 6858000"/>
              <a:gd name="connsiteX104" fmla="*/ 5967062 w 6128435"/>
              <a:gd name="connsiteY104" fmla="*/ 4479923 h 6858000"/>
              <a:gd name="connsiteX105" fmla="*/ 5968960 w 6128435"/>
              <a:gd name="connsiteY105" fmla="*/ 4482655 h 6858000"/>
              <a:gd name="connsiteX106" fmla="*/ 5978567 w 6128435"/>
              <a:gd name="connsiteY106" fmla="*/ 4498605 h 6858000"/>
              <a:gd name="connsiteX107" fmla="*/ 5980106 w 6128435"/>
              <a:gd name="connsiteY107" fmla="*/ 4585087 h 6858000"/>
              <a:gd name="connsiteX108" fmla="*/ 5998138 w 6128435"/>
              <a:gd name="connsiteY108" fmla="*/ 4697518 h 6858000"/>
              <a:gd name="connsiteX109" fmla="*/ 6013516 w 6128435"/>
              <a:gd name="connsiteY109" fmla="*/ 4786619 h 6858000"/>
              <a:gd name="connsiteX110" fmla="*/ 6025404 w 6128435"/>
              <a:gd name="connsiteY110" fmla="*/ 4858148 h 6858000"/>
              <a:gd name="connsiteX111" fmla="*/ 6007749 w 6128435"/>
              <a:gd name="connsiteY111" fmla="*/ 4964715 h 6858000"/>
              <a:gd name="connsiteX112" fmla="*/ 6005269 w 6128435"/>
              <a:gd name="connsiteY112" fmla="*/ 5150567 h 6858000"/>
              <a:gd name="connsiteX113" fmla="*/ 6001127 w 6128435"/>
              <a:gd name="connsiteY113" fmla="*/ 5164609 h 6858000"/>
              <a:gd name="connsiteX114" fmla="*/ 5996647 w 6128435"/>
              <a:gd name="connsiteY114" fmla="*/ 5185640 h 6858000"/>
              <a:gd name="connsiteX115" fmla="*/ 5998514 w 6128435"/>
              <a:gd name="connsiteY115" fmla="*/ 5189673 h 6858000"/>
              <a:gd name="connsiteX116" fmla="*/ 5995970 w 6128435"/>
              <a:gd name="connsiteY116" fmla="*/ 5221547 h 6858000"/>
              <a:gd name="connsiteX117" fmla="*/ 5997218 w 6128435"/>
              <a:gd name="connsiteY117" fmla="*/ 5222031 h 6858000"/>
              <a:gd name="connsiteX118" fmla="*/ 6002116 w 6128435"/>
              <a:gd name="connsiteY118" fmla="*/ 5231223 h 6858000"/>
              <a:gd name="connsiteX119" fmla="*/ 6008541 w 6128435"/>
              <a:gd name="connsiteY119" fmla="*/ 5248680 h 6858000"/>
              <a:gd name="connsiteX120" fmla="*/ 6039260 w 6128435"/>
              <a:gd name="connsiteY120" fmla="*/ 5289518 h 6858000"/>
              <a:gd name="connsiteX121" fmla="*/ 6036748 w 6128435"/>
              <a:gd name="connsiteY121" fmla="*/ 5322752 h 6858000"/>
              <a:gd name="connsiteX122" fmla="*/ 6036943 w 6128435"/>
              <a:gd name="connsiteY122" fmla="*/ 5329480 h 6858000"/>
              <a:gd name="connsiteX123" fmla="*/ 6037236 w 6128435"/>
              <a:gd name="connsiteY123" fmla="*/ 5329634 h 6858000"/>
              <a:gd name="connsiteX124" fmla="*/ 6038019 w 6128435"/>
              <a:gd name="connsiteY124" fmla="*/ 5336764 h 6858000"/>
              <a:gd name="connsiteX125" fmla="*/ 6037298 w 6128435"/>
              <a:gd name="connsiteY125" fmla="*/ 5341753 h 6858000"/>
              <a:gd name="connsiteX126" fmla="*/ 6037677 w 6128435"/>
              <a:gd name="connsiteY126" fmla="*/ 5354807 h 6858000"/>
              <a:gd name="connsiteX127" fmla="*/ 6039728 w 6128435"/>
              <a:gd name="connsiteY127" fmla="*/ 5359416 h 6858000"/>
              <a:gd name="connsiteX128" fmla="*/ 6043311 w 6128435"/>
              <a:gd name="connsiteY128" fmla="*/ 5361407 h 6858000"/>
              <a:gd name="connsiteX129" fmla="*/ 6042954 w 6128435"/>
              <a:gd name="connsiteY129" fmla="*/ 5362576 h 6858000"/>
              <a:gd name="connsiteX130" fmla="*/ 6053435 w 6128435"/>
              <a:gd name="connsiteY130" fmla="*/ 5387547 h 6858000"/>
              <a:gd name="connsiteX131" fmla="*/ 6065933 w 6128435"/>
              <a:gd name="connsiteY131" fmla="*/ 5443002 h 6858000"/>
              <a:gd name="connsiteX132" fmla="*/ 6068640 w 6128435"/>
              <a:gd name="connsiteY132" fmla="*/ 5474503 h 6858000"/>
              <a:gd name="connsiteX133" fmla="*/ 6080922 w 6128435"/>
              <a:gd name="connsiteY133" fmla="*/ 5561070 h 6858000"/>
              <a:gd name="connsiteX134" fmla="*/ 6096949 w 6128435"/>
              <a:gd name="connsiteY134" fmla="*/ 5648179 h 6858000"/>
              <a:gd name="connsiteX135" fmla="*/ 6125703 w 6128435"/>
              <a:gd name="connsiteY135" fmla="*/ 5692894 h 6858000"/>
              <a:gd name="connsiteX136" fmla="*/ 6126670 w 6128435"/>
              <a:gd name="connsiteY136" fmla="*/ 5697882 h 6858000"/>
              <a:gd name="connsiteX137" fmla="*/ 6124061 w 6128435"/>
              <a:gd name="connsiteY137" fmla="*/ 5710294 h 6858000"/>
              <a:gd name="connsiteX138" fmla="*/ 6122213 w 6128435"/>
              <a:gd name="connsiteY138" fmla="*/ 5714762 h 6858000"/>
              <a:gd name="connsiteX139" fmla="*/ 6121353 w 6128435"/>
              <a:gd name="connsiteY139" fmla="*/ 5721725 h 6858000"/>
              <a:gd name="connsiteX140" fmla="*/ 6121607 w 6128435"/>
              <a:gd name="connsiteY140" fmla="*/ 5721959 h 6858000"/>
              <a:gd name="connsiteX141" fmla="*/ 6120262 w 6128435"/>
              <a:gd name="connsiteY141" fmla="*/ 5728358 h 6858000"/>
              <a:gd name="connsiteX142" fmla="*/ 6110194 w 6128435"/>
              <a:gd name="connsiteY142" fmla="*/ 5758853 h 6858000"/>
              <a:gd name="connsiteX143" fmla="*/ 6127519 w 6128435"/>
              <a:gd name="connsiteY143" fmla="*/ 5865775 h 6858000"/>
              <a:gd name="connsiteX144" fmla="*/ 6128435 w 6128435"/>
              <a:gd name="connsiteY144" fmla="*/ 5870164 h 6858000"/>
              <a:gd name="connsiteX145" fmla="*/ 6119217 w 6128435"/>
              <a:gd name="connsiteY145" fmla="*/ 5888542 h 6858000"/>
              <a:gd name="connsiteX146" fmla="*/ 6115966 w 6128435"/>
              <a:gd name="connsiteY146" fmla="*/ 5898387 h 6858000"/>
              <a:gd name="connsiteX147" fmla="*/ 6111924 w 6128435"/>
              <a:gd name="connsiteY147" fmla="*/ 5900444 h 6858000"/>
              <a:gd name="connsiteX148" fmla="*/ 6108716 w 6128435"/>
              <a:gd name="connsiteY148" fmla="*/ 5915345 h 6858000"/>
              <a:gd name="connsiteX149" fmla="*/ 6109524 w 6128435"/>
              <a:gd name="connsiteY149" fmla="*/ 5917328 h 6858000"/>
              <a:gd name="connsiteX150" fmla="*/ 6102493 w 6128435"/>
              <a:gd name="connsiteY150" fmla="*/ 5928602 h 6858000"/>
              <a:gd name="connsiteX151" fmla="*/ 6056863 w 6128435"/>
              <a:gd name="connsiteY151" fmla="*/ 6000643 h 6858000"/>
              <a:gd name="connsiteX152" fmla="*/ 6045436 w 6128435"/>
              <a:gd name="connsiteY152" fmla="*/ 6124480 h 6858000"/>
              <a:gd name="connsiteX153" fmla="*/ 6030489 w 6128435"/>
              <a:gd name="connsiteY153" fmla="*/ 6317666 h 6858000"/>
              <a:gd name="connsiteX154" fmla="*/ 6007492 w 6128435"/>
              <a:gd name="connsiteY154" fmla="*/ 6440818 h 6858000"/>
              <a:gd name="connsiteX155" fmla="*/ 6009467 w 6128435"/>
              <a:gd name="connsiteY155" fmla="*/ 6487076 h 6858000"/>
              <a:gd name="connsiteX156" fmla="*/ 5995064 w 6128435"/>
              <a:gd name="connsiteY156" fmla="*/ 6540791 h 6858000"/>
              <a:gd name="connsiteX157" fmla="*/ 5996309 w 6128435"/>
              <a:gd name="connsiteY157" fmla="*/ 6543961 h 6858000"/>
              <a:gd name="connsiteX158" fmla="*/ 5996048 w 6128435"/>
              <a:gd name="connsiteY158" fmla="*/ 6555444 h 6858000"/>
              <a:gd name="connsiteX159" fmla="*/ 6002524 w 6128435"/>
              <a:gd name="connsiteY159" fmla="*/ 6560188 h 6858000"/>
              <a:gd name="connsiteX160" fmla="*/ 6006823 w 6128435"/>
              <a:gd name="connsiteY160" fmla="*/ 6578546 h 6858000"/>
              <a:gd name="connsiteX161" fmla="*/ 6004510 w 6128435"/>
              <a:gd name="connsiteY161" fmla="*/ 6599256 h 6858000"/>
              <a:gd name="connsiteX162" fmla="*/ 5986207 w 6128435"/>
              <a:gd name="connsiteY162" fmla="*/ 6695855 h 6858000"/>
              <a:gd name="connsiteX163" fmla="*/ 5979428 w 6128435"/>
              <a:gd name="connsiteY163" fmla="*/ 6754678 h 6858000"/>
              <a:gd name="connsiteX164" fmla="*/ 5983398 w 6128435"/>
              <a:gd name="connsiteY164" fmla="*/ 6778641 h 6858000"/>
              <a:gd name="connsiteX165" fmla="*/ 5984543 w 6128435"/>
              <a:gd name="connsiteY165" fmla="*/ 6811016 h 6858000"/>
              <a:gd name="connsiteX166" fmla="*/ 5981802 w 6128435"/>
              <a:gd name="connsiteY166" fmla="*/ 6838578 h 6858000"/>
              <a:gd name="connsiteX167" fmla="*/ 5979671 w 6128435"/>
              <a:gd name="connsiteY167" fmla="*/ 6858000 h 6858000"/>
              <a:gd name="connsiteX168" fmla="*/ 0 w 6128435"/>
              <a:gd name="connsiteY168" fmla="*/ 6858000 h 6858000"/>
              <a:gd name="connsiteX169" fmla="*/ 0 w 6128435"/>
              <a:gd name="connsiteY16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57023 w 6128435"/>
              <a:gd name="connsiteY54" fmla="*/ 2858292 h 6858000"/>
              <a:gd name="connsiteX55" fmla="*/ 5479298 w 6128435"/>
              <a:gd name="connsiteY55" fmla="*/ 2947791 h 6858000"/>
              <a:gd name="connsiteX56" fmla="*/ 5481770 w 6128435"/>
              <a:gd name="connsiteY56" fmla="*/ 2951352 h 6858000"/>
              <a:gd name="connsiteX57" fmla="*/ 5482045 w 6128435"/>
              <a:gd name="connsiteY57" fmla="*/ 2984371 h 6858000"/>
              <a:gd name="connsiteX58" fmla="*/ 5482415 w 6128435"/>
              <a:gd name="connsiteY58" fmla="*/ 3004079 h 6858000"/>
              <a:gd name="connsiteX59" fmla="*/ 5483865 w 6128435"/>
              <a:gd name="connsiteY59" fmla="*/ 3005467 h 6858000"/>
              <a:gd name="connsiteX60" fmla="*/ 5482236 w 6128435"/>
              <a:gd name="connsiteY60" fmla="*/ 3019791 h 6858000"/>
              <a:gd name="connsiteX61" fmla="*/ 5481505 w 6128435"/>
              <a:gd name="connsiteY61" fmla="*/ 3095286 h 6858000"/>
              <a:gd name="connsiteX62" fmla="*/ 5477595 w 6128435"/>
              <a:gd name="connsiteY62" fmla="*/ 3250534 h 6858000"/>
              <a:gd name="connsiteX63" fmla="*/ 5532836 w 6128435"/>
              <a:gd name="connsiteY63" fmla="*/ 3353840 h 6858000"/>
              <a:gd name="connsiteX64" fmla="*/ 5561229 w 6128435"/>
              <a:gd name="connsiteY64" fmla="*/ 3395784 h 6858000"/>
              <a:gd name="connsiteX65" fmla="*/ 5589758 w 6128435"/>
              <a:gd name="connsiteY65" fmla="*/ 3506453 h 6858000"/>
              <a:gd name="connsiteX66" fmla="*/ 5596144 w 6128435"/>
              <a:gd name="connsiteY66" fmla="*/ 3534624 h 6858000"/>
              <a:gd name="connsiteX67" fmla="*/ 5597750 w 6128435"/>
              <a:gd name="connsiteY67" fmla="*/ 3534129 h 6858000"/>
              <a:gd name="connsiteX68" fmla="*/ 5599700 w 6128435"/>
              <a:gd name="connsiteY68" fmla="*/ 3547221 h 6858000"/>
              <a:gd name="connsiteX69" fmla="*/ 5615031 w 6128435"/>
              <a:gd name="connsiteY69" fmla="*/ 3557482 h 6858000"/>
              <a:gd name="connsiteX70" fmla="*/ 5618377 w 6128435"/>
              <a:gd name="connsiteY70" fmla="*/ 3588431 h 6858000"/>
              <a:gd name="connsiteX71" fmla="*/ 5612155 w 6128435"/>
              <a:gd name="connsiteY71" fmla="*/ 3589869 h 6858000"/>
              <a:gd name="connsiteX72" fmla="*/ 5620843 w 6128435"/>
              <a:gd name="connsiteY72" fmla="*/ 3606745 h 6858000"/>
              <a:gd name="connsiteX73" fmla="*/ 5655472 w 6128435"/>
              <a:gd name="connsiteY73" fmla="*/ 3678877 h 6858000"/>
              <a:gd name="connsiteX74" fmla="*/ 5680448 w 6128435"/>
              <a:gd name="connsiteY74" fmla="*/ 3717760 h 6858000"/>
              <a:gd name="connsiteX75" fmla="*/ 5683015 w 6128435"/>
              <a:gd name="connsiteY75" fmla="*/ 3762025 h 6858000"/>
              <a:gd name="connsiteX76" fmla="*/ 5696643 w 6128435"/>
              <a:gd name="connsiteY76" fmla="*/ 3773888 h 6858000"/>
              <a:gd name="connsiteX77" fmla="*/ 5699203 w 6128435"/>
              <a:gd name="connsiteY77" fmla="*/ 3775823 h 6858000"/>
              <a:gd name="connsiteX78" fmla="*/ 5704824 w 6128435"/>
              <a:gd name="connsiteY78" fmla="*/ 3785966 h 6858000"/>
              <a:gd name="connsiteX79" fmla="*/ 5712204 w 6128435"/>
              <a:gd name="connsiteY79" fmla="*/ 3785830 h 6858000"/>
              <a:gd name="connsiteX80" fmla="*/ 5724816 w 6128435"/>
              <a:gd name="connsiteY80" fmla="*/ 3798949 h 6858000"/>
              <a:gd name="connsiteX81" fmla="*/ 5733539 w 6128435"/>
              <a:gd name="connsiteY81" fmla="*/ 3818457 h 6858000"/>
              <a:gd name="connsiteX82" fmla="*/ 5768491 w 6128435"/>
              <a:gd name="connsiteY82" fmla="*/ 3914399 h 6858000"/>
              <a:gd name="connsiteX83" fmla="*/ 5793123 w 6128435"/>
              <a:gd name="connsiteY83" fmla="*/ 3969952 h 6858000"/>
              <a:gd name="connsiteX84" fmla="*/ 5808321 w 6128435"/>
              <a:gd name="connsiteY84" fmla="*/ 3988153 h 6858000"/>
              <a:gd name="connsiteX85" fmla="*/ 5825621 w 6128435"/>
              <a:gd name="connsiteY85" fmla="*/ 4015525 h 6858000"/>
              <a:gd name="connsiteX86" fmla="*/ 5860672 w 6128435"/>
              <a:gd name="connsiteY86" fmla="*/ 4061579 h 6858000"/>
              <a:gd name="connsiteX87" fmla="*/ 5872173 w 6128435"/>
              <a:gd name="connsiteY87" fmla="*/ 4088497 h 6858000"/>
              <a:gd name="connsiteX88" fmla="*/ 5883705 w 6128435"/>
              <a:gd name="connsiteY88" fmla="*/ 4101899 h 6858000"/>
              <a:gd name="connsiteX89" fmla="*/ 5885314 w 6128435"/>
              <a:gd name="connsiteY89" fmla="*/ 4108387 h 6858000"/>
              <a:gd name="connsiteX90" fmla="*/ 5894095 w 6128435"/>
              <a:gd name="connsiteY90" fmla="*/ 4128857 h 6858000"/>
              <a:gd name="connsiteX91" fmla="*/ 5898339 w 6128435"/>
              <a:gd name="connsiteY91" fmla="*/ 4140800 h 6858000"/>
              <a:gd name="connsiteX92" fmla="*/ 5899734 w 6128435"/>
              <a:gd name="connsiteY92" fmla="*/ 4145632 h 6858000"/>
              <a:gd name="connsiteX93" fmla="*/ 5897098 w 6128435"/>
              <a:gd name="connsiteY93" fmla="*/ 4157819 h 6858000"/>
              <a:gd name="connsiteX94" fmla="*/ 5903513 w 6128435"/>
              <a:gd name="connsiteY94" fmla="*/ 4187661 h 6858000"/>
              <a:gd name="connsiteX95" fmla="*/ 5917114 w 6128435"/>
              <a:gd name="connsiteY95" fmla="*/ 4213096 h 6858000"/>
              <a:gd name="connsiteX96" fmla="*/ 5921153 w 6128435"/>
              <a:gd name="connsiteY96" fmla="*/ 4236222 h 6858000"/>
              <a:gd name="connsiteX97" fmla="*/ 5924233 w 6128435"/>
              <a:gd name="connsiteY97" fmla="*/ 4242060 h 6858000"/>
              <a:gd name="connsiteX98" fmla="*/ 5928910 w 6128435"/>
              <a:gd name="connsiteY98" fmla="*/ 4300973 h 6858000"/>
              <a:gd name="connsiteX99" fmla="*/ 5939320 w 6128435"/>
              <a:gd name="connsiteY99" fmla="*/ 4340435 h 6858000"/>
              <a:gd name="connsiteX100" fmla="*/ 5946705 w 6128435"/>
              <a:gd name="connsiteY100" fmla="*/ 4428051 h 6858000"/>
              <a:gd name="connsiteX101" fmla="*/ 5949261 w 6128435"/>
              <a:gd name="connsiteY101" fmla="*/ 4449185 h 6858000"/>
              <a:gd name="connsiteX102" fmla="*/ 5957504 w 6128435"/>
              <a:gd name="connsiteY102" fmla="*/ 4465911 h 6858000"/>
              <a:gd name="connsiteX103" fmla="*/ 5964689 w 6128435"/>
              <a:gd name="connsiteY103" fmla="*/ 4468532 h 6858000"/>
              <a:gd name="connsiteX104" fmla="*/ 5967062 w 6128435"/>
              <a:gd name="connsiteY104" fmla="*/ 4479923 h 6858000"/>
              <a:gd name="connsiteX105" fmla="*/ 5968960 w 6128435"/>
              <a:gd name="connsiteY105" fmla="*/ 4482655 h 6858000"/>
              <a:gd name="connsiteX106" fmla="*/ 5978567 w 6128435"/>
              <a:gd name="connsiteY106" fmla="*/ 4498605 h 6858000"/>
              <a:gd name="connsiteX107" fmla="*/ 5980106 w 6128435"/>
              <a:gd name="connsiteY107" fmla="*/ 4585087 h 6858000"/>
              <a:gd name="connsiteX108" fmla="*/ 5998138 w 6128435"/>
              <a:gd name="connsiteY108" fmla="*/ 4697518 h 6858000"/>
              <a:gd name="connsiteX109" fmla="*/ 6013516 w 6128435"/>
              <a:gd name="connsiteY109" fmla="*/ 4786619 h 6858000"/>
              <a:gd name="connsiteX110" fmla="*/ 6025404 w 6128435"/>
              <a:gd name="connsiteY110" fmla="*/ 4858148 h 6858000"/>
              <a:gd name="connsiteX111" fmla="*/ 6007749 w 6128435"/>
              <a:gd name="connsiteY111" fmla="*/ 4964715 h 6858000"/>
              <a:gd name="connsiteX112" fmla="*/ 6005269 w 6128435"/>
              <a:gd name="connsiteY112" fmla="*/ 5150567 h 6858000"/>
              <a:gd name="connsiteX113" fmla="*/ 6001127 w 6128435"/>
              <a:gd name="connsiteY113" fmla="*/ 5164609 h 6858000"/>
              <a:gd name="connsiteX114" fmla="*/ 5996647 w 6128435"/>
              <a:gd name="connsiteY114" fmla="*/ 5185640 h 6858000"/>
              <a:gd name="connsiteX115" fmla="*/ 5998514 w 6128435"/>
              <a:gd name="connsiteY115" fmla="*/ 5189673 h 6858000"/>
              <a:gd name="connsiteX116" fmla="*/ 5995970 w 6128435"/>
              <a:gd name="connsiteY116" fmla="*/ 5221547 h 6858000"/>
              <a:gd name="connsiteX117" fmla="*/ 5997218 w 6128435"/>
              <a:gd name="connsiteY117" fmla="*/ 5222031 h 6858000"/>
              <a:gd name="connsiteX118" fmla="*/ 6002116 w 6128435"/>
              <a:gd name="connsiteY118" fmla="*/ 5231223 h 6858000"/>
              <a:gd name="connsiteX119" fmla="*/ 6008541 w 6128435"/>
              <a:gd name="connsiteY119" fmla="*/ 5248680 h 6858000"/>
              <a:gd name="connsiteX120" fmla="*/ 6039260 w 6128435"/>
              <a:gd name="connsiteY120" fmla="*/ 5289518 h 6858000"/>
              <a:gd name="connsiteX121" fmla="*/ 6036748 w 6128435"/>
              <a:gd name="connsiteY121" fmla="*/ 5322752 h 6858000"/>
              <a:gd name="connsiteX122" fmla="*/ 6036943 w 6128435"/>
              <a:gd name="connsiteY122" fmla="*/ 5329480 h 6858000"/>
              <a:gd name="connsiteX123" fmla="*/ 6037236 w 6128435"/>
              <a:gd name="connsiteY123" fmla="*/ 5329634 h 6858000"/>
              <a:gd name="connsiteX124" fmla="*/ 6038019 w 6128435"/>
              <a:gd name="connsiteY124" fmla="*/ 5336764 h 6858000"/>
              <a:gd name="connsiteX125" fmla="*/ 6037298 w 6128435"/>
              <a:gd name="connsiteY125" fmla="*/ 5341753 h 6858000"/>
              <a:gd name="connsiteX126" fmla="*/ 6037677 w 6128435"/>
              <a:gd name="connsiteY126" fmla="*/ 5354807 h 6858000"/>
              <a:gd name="connsiteX127" fmla="*/ 6039728 w 6128435"/>
              <a:gd name="connsiteY127" fmla="*/ 5359416 h 6858000"/>
              <a:gd name="connsiteX128" fmla="*/ 6043311 w 6128435"/>
              <a:gd name="connsiteY128" fmla="*/ 5361407 h 6858000"/>
              <a:gd name="connsiteX129" fmla="*/ 6042954 w 6128435"/>
              <a:gd name="connsiteY129" fmla="*/ 5362576 h 6858000"/>
              <a:gd name="connsiteX130" fmla="*/ 6053435 w 6128435"/>
              <a:gd name="connsiteY130" fmla="*/ 5387547 h 6858000"/>
              <a:gd name="connsiteX131" fmla="*/ 6065933 w 6128435"/>
              <a:gd name="connsiteY131" fmla="*/ 5443002 h 6858000"/>
              <a:gd name="connsiteX132" fmla="*/ 6068640 w 6128435"/>
              <a:gd name="connsiteY132" fmla="*/ 5474503 h 6858000"/>
              <a:gd name="connsiteX133" fmla="*/ 6080922 w 6128435"/>
              <a:gd name="connsiteY133" fmla="*/ 5561070 h 6858000"/>
              <a:gd name="connsiteX134" fmla="*/ 6096949 w 6128435"/>
              <a:gd name="connsiteY134" fmla="*/ 5648179 h 6858000"/>
              <a:gd name="connsiteX135" fmla="*/ 6125703 w 6128435"/>
              <a:gd name="connsiteY135" fmla="*/ 5692894 h 6858000"/>
              <a:gd name="connsiteX136" fmla="*/ 6126670 w 6128435"/>
              <a:gd name="connsiteY136" fmla="*/ 5697882 h 6858000"/>
              <a:gd name="connsiteX137" fmla="*/ 6124061 w 6128435"/>
              <a:gd name="connsiteY137" fmla="*/ 5710294 h 6858000"/>
              <a:gd name="connsiteX138" fmla="*/ 6122213 w 6128435"/>
              <a:gd name="connsiteY138" fmla="*/ 5714762 h 6858000"/>
              <a:gd name="connsiteX139" fmla="*/ 6121353 w 6128435"/>
              <a:gd name="connsiteY139" fmla="*/ 5721725 h 6858000"/>
              <a:gd name="connsiteX140" fmla="*/ 6121607 w 6128435"/>
              <a:gd name="connsiteY140" fmla="*/ 5721959 h 6858000"/>
              <a:gd name="connsiteX141" fmla="*/ 6120262 w 6128435"/>
              <a:gd name="connsiteY141" fmla="*/ 5728358 h 6858000"/>
              <a:gd name="connsiteX142" fmla="*/ 6110194 w 6128435"/>
              <a:gd name="connsiteY142" fmla="*/ 5758853 h 6858000"/>
              <a:gd name="connsiteX143" fmla="*/ 6127519 w 6128435"/>
              <a:gd name="connsiteY143" fmla="*/ 5865775 h 6858000"/>
              <a:gd name="connsiteX144" fmla="*/ 6128435 w 6128435"/>
              <a:gd name="connsiteY144" fmla="*/ 5870164 h 6858000"/>
              <a:gd name="connsiteX145" fmla="*/ 6119217 w 6128435"/>
              <a:gd name="connsiteY145" fmla="*/ 5888542 h 6858000"/>
              <a:gd name="connsiteX146" fmla="*/ 6115966 w 6128435"/>
              <a:gd name="connsiteY146" fmla="*/ 5898387 h 6858000"/>
              <a:gd name="connsiteX147" fmla="*/ 6111924 w 6128435"/>
              <a:gd name="connsiteY147" fmla="*/ 5900444 h 6858000"/>
              <a:gd name="connsiteX148" fmla="*/ 6108716 w 6128435"/>
              <a:gd name="connsiteY148" fmla="*/ 5915345 h 6858000"/>
              <a:gd name="connsiteX149" fmla="*/ 6109524 w 6128435"/>
              <a:gd name="connsiteY149" fmla="*/ 5917328 h 6858000"/>
              <a:gd name="connsiteX150" fmla="*/ 6102493 w 6128435"/>
              <a:gd name="connsiteY150" fmla="*/ 5928602 h 6858000"/>
              <a:gd name="connsiteX151" fmla="*/ 6056863 w 6128435"/>
              <a:gd name="connsiteY151" fmla="*/ 6000643 h 6858000"/>
              <a:gd name="connsiteX152" fmla="*/ 6045436 w 6128435"/>
              <a:gd name="connsiteY152" fmla="*/ 6124480 h 6858000"/>
              <a:gd name="connsiteX153" fmla="*/ 6030489 w 6128435"/>
              <a:gd name="connsiteY153" fmla="*/ 6317666 h 6858000"/>
              <a:gd name="connsiteX154" fmla="*/ 6007492 w 6128435"/>
              <a:gd name="connsiteY154" fmla="*/ 6440818 h 6858000"/>
              <a:gd name="connsiteX155" fmla="*/ 6009467 w 6128435"/>
              <a:gd name="connsiteY155" fmla="*/ 6487076 h 6858000"/>
              <a:gd name="connsiteX156" fmla="*/ 5995064 w 6128435"/>
              <a:gd name="connsiteY156" fmla="*/ 6540791 h 6858000"/>
              <a:gd name="connsiteX157" fmla="*/ 5996309 w 6128435"/>
              <a:gd name="connsiteY157" fmla="*/ 6543961 h 6858000"/>
              <a:gd name="connsiteX158" fmla="*/ 5996048 w 6128435"/>
              <a:gd name="connsiteY158" fmla="*/ 6555444 h 6858000"/>
              <a:gd name="connsiteX159" fmla="*/ 6002524 w 6128435"/>
              <a:gd name="connsiteY159" fmla="*/ 6560188 h 6858000"/>
              <a:gd name="connsiteX160" fmla="*/ 6006823 w 6128435"/>
              <a:gd name="connsiteY160" fmla="*/ 6578546 h 6858000"/>
              <a:gd name="connsiteX161" fmla="*/ 6004510 w 6128435"/>
              <a:gd name="connsiteY161" fmla="*/ 6599256 h 6858000"/>
              <a:gd name="connsiteX162" fmla="*/ 5986207 w 6128435"/>
              <a:gd name="connsiteY162" fmla="*/ 6695855 h 6858000"/>
              <a:gd name="connsiteX163" fmla="*/ 5979428 w 6128435"/>
              <a:gd name="connsiteY163" fmla="*/ 6754678 h 6858000"/>
              <a:gd name="connsiteX164" fmla="*/ 5983398 w 6128435"/>
              <a:gd name="connsiteY164" fmla="*/ 6778641 h 6858000"/>
              <a:gd name="connsiteX165" fmla="*/ 5984543 w 6128435"/>
              <a:gd name="connsiteY165" fmla="*/ 6811016 h 6858000"/>
              <a:gd name="connsiteX166" fmla="*/ 5981802 w 6128435"/>
              <a:gd name="connsiteY166" fmla="*/ 6838578 h 6858000"/>
              <a:gd name="connsiteX167" fmla="*/ 5979671 w 6128435"/>
              <a:gd name="connsiteY167" fmla="*/ 6858000 h 6858000"/>
              <a:gd name="connsiteX168" fmla="*/ 0 w 6128435"/>
              <a:gd name="connsiteY168" fmla="*/ 6858000 h 6858000"/>
              <a:gd name="connsiteX169" fmla="*/ 0 w 6128435"/>
              <a:gd name="connsiteY16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57023 w 6128435"/>
              <a:gd name="connsiteY54" fmla="*/ 2858292 h 6858000"/>
              <a:gd name="connsiteX55" fmla="*/ 5479298 w 6128435"/>
              <a:gd name="connsiteY55" fmla="*/ 2947791 h 6858000"/>
              <a:gd name="connsiteX56" fmla="*/ 5481770 w 6128435"/>
              <a:gd name="connsiteY56" fmla="*/ 2951352 h 6858000"/>
              <a:gd name="connsiteX57" fmla="*/ 5482045 w 6128435"/>
              <a:gd name="connsiteY57" fmla="*/ 2984371 h 6858000"/>
              <a:gd name="connsiteX58" fmla="*/ 5482415 w 6128435"/>
              <a:gd name="connsiteY58" fmla="*/ 3004079 h 6858000"/>
              <a:gd name="connsiteX59" fmla="*/ 5483865 w 6128435"/>
              <a:gd name="connsiteY59" fmla="*/ 3005467 h 6858000"/>
              <a:gd name="connsiteX60" fmla="*/ 5482236 w 6128435"/>
              <a:gd name="connsiteY60" fmla="*/ 3019791 h 6858000"/>
              <a:gd name="connsiteX61" fmla="*/ 5481505 w 6128435"/>
              <a:gd name="connsiteY61" fmla="*/ 3095286 h 6858000"/>
              <a:gd name="connsiteX62" fmla="*/ 5477595 w 6128435"/>
              <a:gd name="connsiteY62" fmla="*/ 3250534 h 6858000"/>
              <a:gd name="connsiteX63" fmla="*/ 5532836 w 6128435"/>
              <a:gd name="connsiteY63" fmla="*/ 3353840 h 6858000"/>
              <a:gd name="connsiteX64" fmla="*/ 5561229 w 6128435"/>
              <a:gd name="connsiteY64" fmla="*/ 3395784 h 6858000"/>
              <a:gd name="connsiteX65" fmla="*/ 5589758 w 6128435"/>
              <a:gd name="connsiteY65" fmla="*/ 3506453 h 6858000"/>
              <a:gd name="connsiteX66" fmla="*/ 5596144 w 6128435"/>
              <a:gd name="connsiteY66" fmla="*/ 3534624 h 6858000"/>
              <a:gd name="connsiteX67" fmla="*/ 5597750 w 6128435"/>
              <a:gd name="connsiteY67" fmla="*/ 3534129 h 6858000"/>
              <a:gd name="connsiteX68" fmla="*/ 5599700 w 6128435"/>
              <a:gd name="connsiteY68" fmla="*/ 3547221 h 6858000"/>
              <a:gd name="connsiteX69" fmla="*/ 5615031 w 6128435"/>
              <a:gd name="connsiteY69" fmla="*/ 3557482 h 6858000"/>
              <a:gd name="connsiteX70" fmla="*/ 5618377 w 6128435"/>
              <a:gd name="connsiteY70" fmla="*/ 3588431 h 6858000"/>
              <a:gd name="connsiteX71" fmla="*/ 5612155 w 6128435"/>
              <a:gd name="connsiteY71" fmla="*/ 3589869 h 6858000"/>
              <a:gd name="connsiteX72" fmla="*/ 5620843 w 6128435"/>
              <a:gd name="connsiteY72" fmla="*/ 3606745 h 6858000"/>
              <a:gd name="connsiteX73" fmla="*/ 5655472 w 6128435"/>
              <a:gd name="connsiteY73" fmla="*/ 3678877 h 6858000"/>
              <a:gd name="connsiteX74" fmla="*/ 5680448 w 6128435"/>
              <a:gd name="connsiteY74" fmla="*/ 3717760 h 6858000"/>
              <a:gd name="connsiteX75" fmla="*/ 5683015 w 6128435"/>
              <a:gd name="connsiteY75" fmla="*/ 3762025 h 6858000"/>
              <a:gd name="connsiteX76" fmla="*/ 5696643 w 6128435"/>
              <a:gd name="connsiteY76" fmla="*/ 3773888 h 6858000"/>
              <a:gd name="connsiteX77" fmla="*/ 5699203 w 6128435"/>
              <a:gd name="connsiteY77" fmla="*/ 3775823 h 6858000"/>
              <a:gd name="connsiteX78" fmla="*/ 5704824 w 6128435"/>
              <a:gd name="connsiteY78" fmla="*/ 3785966 h 6858000"/>
              <a:gd name="connsiteX79" fmla="*/ 5712204 w 6128435"/>
              <a:gd name="connsiteY79" fmla="*/ 3785830 h 6858000"/>
              <a:gd name="connsiteX80" fmla="*/ 5724816 w 6128435"/>
              <a:gd name="connsiteY80" fmla="*/ 3798949 h 6858000"/>
              <a:gd name="connsiteX81" fmla="*/ 5733539 w 6128435"/>
              <a:gd name="connsiteY81" fmla="*/ 3818457 h 6858000"/>
              <a:gd name="connsiteX82" fmla="*/ 5768491 w 6128435"/>
              <a:gd name="connsiteY82" fmla="*/ 3914399 h 6858000"/>
              <a:gd name="connsiteX83" fmla="*/ 5793123 w 6128435"/>
              <a:gd name="connsiteY83" fmla="*/ 3969952 h 6858000"/>
              <a:gd name="connsiteX84" fmla="*/ 5808321 w 6128435"/>
              <a:gd name="connsiteY84" fmla="*/ 3988153 h 6858000"/>
              <a:gd name="connsiteX85" fmla="*/ 5825621 w 6128435"/>
              <a:gd name="connsiteY85" fmla="*/ 4015525 h 6858000"/>
              <a:gd name="connsiteX86" fmla="*/ 5860672 w 6128435"/>
              <a:gd name="connsiteY86" fmla="*/ 4061579 h 6858000"/>
              <a:gd name="connsiteX87" fmla="*/ 5872173 w 6128435"/>
              <a:gd name="connsiteY87" fmla="*/ 4088497 h 6858000"/>
              <a:gd name="connsiteX88" fmla="*/ 5883705 w 6128435"/>
              <a:gd name="connsiteY88" fmla="*/ 4101899 h 6858000"/>
              <a:gd name="connsiteX89" fmla="*/ 5885314 w 6128435"/>
              <a:gd name="connsiteY89" fmla="*/ 4108387 h 6858000"/>
              <a:gd name="connsiteX90" fmla="*/ 5894095 w 6128435"/>
              <a:gd name="connsiteY90" fmla="*/ 4128857 h 6858000"/>
              <a:gd name="connsiteX91" fmla="*/ 5898339 w 6128435"/>
              <a:gd name="connsiteY91" fmla="*/ 4140800 h 6858000"/>
              <a:gd name="connsiteX92" fmla="*/ 5899734 w 6128435"/>
              <a:gd name="connsiteY92" fmla="*/ 4145632 h 6858000"/>
              <a:gd name="connsiteX93" fmla="*/ 5903513 w 6128435"/>
              <a:gd name="connsiteY93" fmla="*/ 4187661 h 6858000"/>
              <a:gd name="connsiteX94" fmla="*/ 5917114 w 6128435"/>
              <a:gd name="connsiteY94" fmla="*/ 4213096 h 6858000"/>
              <a:gd name="connsiteX95" fmla="*/ 5921153 w 6128435"/>
              <a:gd name="connsiteY95" fmla="*/ 4236222 h 6858000"/>
              <a:gd name="connsiteX96" fmla="*/ 5924233 w 6128435"/>
              <a:gd name="connsiteY96" fmla="*/ 4242060 h 6858000"/>
              <a:gd name="connsiteX97" fmla="*/ 5928910 w 6128435"/>
              <a:gd name="connsiteY97" fmla="*/ 4300973 h 6858000"/>
              <a:gd name="connsiteX98" fmla="*/ 5939320 w 6128435"/>
              <a:gd name="connsiteY98" fmla="*/ 4340435 h 6858000"/>
              <a:gd name="connsiteX99" fmla="*/ 5946705 w 6128435"/>
              <a:gd name="connsiteY99" fmla="*/ 4428051 h 6858000"/>
              <a:gd name="connsiteX100" fmla="*/ 5949261 w 6128435"/>
              <a:gd name="connsiteY100" fmla="*/ 4449185 h 6858000"/>
              <a:gd name="connsiteX101" fmla="*/ 5957504 w 6128435"/>
              <a:gd name="connsiteY101" fmla="*/ 4465911 h 6858000"/>
              <a:gd name="connsiteX102" fmla="*/ 5964689 w 6128435"/>
              <a:gd name="connsiteY102" fmla="*/ 4468532 h 6858000"/>
              <a:gd name="connsiteX103" fmla="*/ 5967062 w 6128435"/>
              <a:gd name="connsiteY103" fmla="*/ 4479923 h 6858000"/>
              <a:gd name="connsiteX104" fmla="*/ 5968960 w 6128435"/>
              <a:gd name="connsiteY104" fmla="*/ 4482655 h 6858000"/>
              <a:gd name="connsiteX105" fmla="*/ 5978567 w 6128435"/>
              <a:gd name="connsiteY105" fmla="*/ 4498605 h 6858000"/>
              <a:gd name="connsiteX106" fmla="*/ 5980106 w 6128435"/>
              <a:gd name="connsiteY106" fmla="*/ 4585087 h 6858000"/>
              <a:gd name="connsiteX107" fmla="*/ 5998138 w 6128435"/>
              <a:gd name="connsiteY107" fmla="*/ 4697518 h 6858000"/>
              <a:gd name="connsiteX108" fmla="*/ 6013516 w 6128435"/>
              <a:gd name="connsiteY108" fmla="*/ 4786619 h 6858000"/>
              <a:gd name="connsiteX109" fmla="*/ 6025404 w 6128435"/>
              <a:gd name="connsiteY109" fmla="*/ 4858148 h 6858000"/>
              <a:gd name="connsiteX110" fmla="*/ 6007749 w 6128435"/>
              <a:gd name="connsiteY110" fmla="*/ 4964715 h 6858000"/>
              <a:gd name="connsiteX111" fmla="*/ 6005269 w 6128435"/>
              <a:gd name="connsiteY111" fmla="*/ 5150567 h 6858000"/>
              <a:gd name="connsiteX112" fmla="*/ 6001127 w 6128435"/>
              <a:gd name="connsiteY112" fmla="*/ 5164609 h 6858000"/>
              <a:gd name="connsiteX113" fmla="*/ 5996647 w 6128435"/>
              <a:gd name="connsiteY113" fmla="*/ 5185640 h 6858000"/>
              <a:gd name="connsiteX114" fmla="*/ 5998514 w 6128435"/>
              <a:gd name="connsiteY114" fmla="*/ 5189673 h 6858000"/>
              <a:gd name="connsiteX115" fmla="*/ 5995970 w 6128435"/>
              <a:gd name="connsiteY115" fmla="*/ 5221547 h 6858000"/>
              <a:gd name="connsiteX116" fmla="*/ 5997218 w 6128435"/>
              <a:gd name="connsiteY116" fmla="*/ 5222031 h 6858000"/>
              <a:gd name="connsiteX117" fmla="*/ 6002116 w 6128435"/>
              <a:gd name="connsiteY117" fmla="*/ 5231223 h 6858000"/>
              <a:gd name="connsiteX118" fmla="*/ 6008541 w 6128435"/>
              <a:gd name="connsiteY118" fmla="*/ 5248680 h 6858000"/>
              <a:gd name="connsiteX119" fmla="*/ 6039260 w 6128435"/>
              <a:gd name="connsiteY119" fmla="*/ 5289518 h 6858000"/>
              <a:gd name="connsiteX120" fmla="*/ 6036748 w 6128435"/>
              <a:gd name="connsiteY120" fmla="*/ 5322752 h 6858000"/>
              <a:gd name="connsiteX121" fmla="*/ 6036943 w 6128435"/>
              <a:gd name="connsiteY121" fmla="*/ 5329480 h 6858000"/>
              <a:gd name="connsiteX122" fmla="*/ 6037236 w 6128435"/>
              <a:gd name="connsiteY122" fmla="*/ 5329634 h 6858000"/>
              <a:gd name="connsiteX123" fmla="*/ 6038019 w 6128435"/>
              <a:gd name="connsiteY123" fmla="*/ 5336764 h 6858000"/>
              <a:gd name="connsiteX124" fmla="*/ 6037298 w 6128435"/>
              <a:gd name="connsiteY124" fmla="*/ 5341753 h 6858000"/>
              <a:gd name="connsiteX125" fmla="*/ 6037677 w 6128435"/>
              <a:gd name="connsiteY125" fmla="*/ 5354807 h 6858000"/>
              <a:gd name="connsiteX126" fmla="*/ 6039728 w 6128435"/>
              <a:gd name="connsiteY126" fmla="*/ 5359416 h 6858000"/>
              <a:gd name="connsiteX127" fmla="*/ 6043311 w 6128435"/>
              <a:gd name="connsiteY127" fmla="*/ 5361407 h 6858000"/>
              <a:gd name="connsiteX128" fmla="*/ 6042954 w 6128435"/>
              <a:gd name="connsiteY128" fmla="*/ 5362576 h 6858000"/>
              <a:gd name="connsiteX129" fmla="*/ 6053435 w 6128435"/>
              <a:gd name="connsiteY129" fmla="*/ 5387547 h 6858000"/>
              <a:gd name="connsiteX130" fmla="*/ 6065933 w 6128435"/>
              <a:gd name="connsiteY130" fmla="*/ 5443002 h 6858000"/>
              <a:gd name="connsiteX131" fmla="*/ 6068640 w 6128435"/>
              <a:gd name="connsiteY131" fmla="*/ 5474503 h 6858000"/>
              <a:gd name="connsiteX132" fmla="*/ 6080922 w 6128435"/>
              <a:gd name="connsiteY132" fmla="*/ 5561070 h 6858000"/>
              <a:gd name="connsiteX133" fmla="*/ 6096949 w 6128435"/>
              <a:gd name="connsiteY133" fmla="*/ 5648179 h 6858000"/>
              <a:gd name="connsiteX134" fmla="*/ 6125703 w 6128435"/>
              <a:gd name="connsiteY134" fmla="*/ 5692894 h 6858000"/>
              <a:gd name="connsiteX135" fmla="*/ 6126670 w 6128435"/>
              <a:gd name="connsiteY135" fmla="*/ 5697882 h 6858000"/>
              <a:gd name="connsiteX136" fmla="*/ 6124061 w 6128435"/>
              <a:gd name="connsiteY136" fmla="*/ 5710294 h 6858000"/>
              <a:gd name="connsiteX137" fmla="*/ 6122213 w 6128435"/>
              <a:gd name="connsiteY137" fmla="*/ 5714762 h 6858000"/>
              <a:gd name="connsiteX138" fmla="*/ 6121353 w 6128435"/>
              <a:gd name="connsiteY138" fmla="*/ 5721725 h 6858000"/>
              <a:gd name="connsiteX139" fmla="*/ 6121607 w 6128435"/>
              <a:gd name="connsiteY139" fmla="*/ 5721959 h 6858000"/>
              <a:gd name="connsiteX140" fmla="*/ 6120262 w 6128435"/>
              <a:gd name="connsiteY140" fmla="*/ 5728358 h 6858000"/>
              <a:gd name="connsiteX141" fmla="*/ 6110194 w 6128435"/>
              <a:gd name="connsiteY141" fmla="*/ 5758853 h 6858000"/>
              <a:gd name="connsiteX142" fmla="*/ 6127519 w 6128435"/>
              <a:gd name="connsiteY142" fmla="*/ 5865775 h 6858000"/>
              <a:gd name="connsiteX143" fmla="*/ 6128435 w 6128435"/>
              <a:gd name="connsiteY143" fmla="*/ 5870164 h 6858000"/>
              <a:gd name="connsiteX144" fmla="*/ 6119217 w 6128435"/>
              <a:gd name="connsiteY144" fmla="*/ 5888542 h 6858000"/>
              <a:gd name="connsiteX145" fmla="*/ 6115966 w 6128435"/>
              <a:gd name="connsiteY145" fmla="*/ 5898387 h 6858000"/>
              <a:gd name="connsiteX146" fmla="*/ 6111924 w 6128435"/>
              <a:gd name="connsiteY146" fmla="*/ 5900444 h 6858000"/>
              <a:gd name="connsiteX147" fmla="*/ 6108716 w 6128435"/>
              <a:gd name="connsiteY147" fmla="*/ 5915345 h 6858000"/>
              <a:gd name="connsiteX148" fmla="*/ 6109524 w 6128435"/>
              <a:gd name="connsiteY148" fmla="*/ 5917328 h 6858000"/>
              <a:gd name="connsiteX149" fmla="*/ 6102493 w 6128435"/>
              <a:gd name="connsiteY149" fmla="*/ 5928602 h 6858000"/>
              <a:gd name="connsiteX150" fmla="*/ 6056863 w 6128435"/>
              <a:gd name="connsiteY150" fmla="*/ 6000643 h 6858000"/>
              <a:gd name="connsiteX151" fmla="*/ 6045436 w 6128435"/>
              <a:gd name="connsiteY151" fmla="*/ 6124480 h 6858000"/>
              <a:gd name="connsiteX152" fmla="*/ 6030489 w 6128435"/>
              <a:gd name="connsiteY152" fmla="*/ 6317666 h 6858000"/>
              <a:gd name="connsiteX153" fmla="*/ 6007492 w 6128435"/>
              <a:gd name="connsiteY153" fmla="*/ 6440818 h 6858000"/>
              <a:gd name="connsiteX154" fmla="*/ 6009467 w 6128435"/>
              <a:gd name="connsiteY154" fmla="*/ 6487076 h 6858000"/>
              <a:gd name="connsiteX155" fmla="*/ 5995064 w 6128435"/>
              <a:gd name="connsiteY155" fmla="*/ 6540791 h 6858000"/>
              <a:gd name="connsiteX156" fmla="*/ 5996309 w 6128435"/>
              <a:gd name="connsiteY156" fmla="*/ 6543961 h 6858000"/>
              <a:gd name="connsiteX157" fmla="*/ 5996048 w 6128435"/>
              <a:gd name="connsiteY157" fmla="*/ 6555444 h 6858000"/>
              <a:gd name="connsiteX158" fmla="*/ 6002524 w 6128435"/>
              <a:gd name="connsiteY158" fmla="*/ 6560188 h 6858000"/>
              <a:gd name="connsiteX159" fmla="*/ 6006823 w 6128435"/>
              <a:gd name="connsiteY159" fmla="*/ 6578546 h 6858000"/>
              <a:gd name="connsiteX160" fmla="*/ 6004510 w 6128435"/>
              <a:gd name="connsiteY160" fmla="*/ 6599256 h 6858000"/>
              <a:gd name="connsiteX161" fmla="*/ 5986207 w 6128435"/>
              <a:gd name="connsiteY161" fmla="*/ 6695855 h 6858000"/>
              <a:gd name="connsiteX162" fmla="*/ 5979428 w 6128435"/>
              <a:gd name="connsiteY162" fmla="*/ 6754678 h 6858000"/>
              <a:gd name="connsiteX163" fmla="*/ 5983398 w 6128435"/>
              <a:gd name="connsiteY163" fmla="*/ 6778641 h 6858000"/>
              <a:gd name="connsiteX164" fmla="*/ 5984543 w 6128435"/>
              <a:gd name="connsiteY164" fmla="*/ 6811016 h 6858000"/>
              <a:gd name="connsiteX165" fmla="*/ 5981802 w 6128435"/>
              <a:gd name="connsiteY165" fmla="*/ 6838578 h 6858000"/>
              <a:gd name="connsiteX166" fmla="*/ 5979671 w 6128435"/>
              <a:gd name="connsiteY166" fmla="*/ 6858000 h 6858000"/>
              <a:gd name="connsiteX167" fmla="*/ 0 w 6128435"/>
              <a:gd name="connsiteY167" fmla="*/ 6858000 h 6858000"/>
              <a:gd name="connsiteX168" fmla="*/ 0 w 6128435"/>
              <a:gd name="connsiteY168"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9051 w 6128435"/>
              <a:gd name="connsiteY13" fmla="*/ 782518 h 6858000"/>
              <a:gd name="connsiteX14" fmla="*/ 5210428 w 6128435"/>
              <a:gd name="connsiteY14" fmla="*/ 815772 h 6858000"/>
              <a:gd name="connsiteX15" fmla="*/ 5221088 w 6128435"/>
              <a:gd name="connsiteY15" fmla="*/ 860193 h 6858000"/>
              <a:gd name="connsiteX16" fmla="*/ 5227653 w 6128435"/>
              <a:gd name="connsiteY16" fmla="*/ 886709 h 6858000"/>
              <a:gd name="connsiteX17" fmla="*/ 5230806 w 6128435"/>
              <a:gd name="connsiteY17" fmla="*/ 961354 h 6858000"/>
              <a:gd name="connsiteX18" fmla="*/ 5201018 w 6128435"/>
              <a:gd name="connsiteY18" fmla="*/ 1095027 h 6858000"/>
              <a:gd name="connsiteX19" fmla="*/ 5202153 w 6128435"/>
              <a:gd name="connsiteY19" fmla="*/ 1133224 h 6858000"/>
              <a:gd name="connsiteX20" fmla="*/ 5207370 w 6128435"/>
              <a:gd name="connsiteY20" fmla="*/ 1138097 h 6858000"/>
              <a:gd name="connsiteX21" fmla="*/ 5189234 w 6128435"/>
              <a:gd name="connsiteY21" fmla="*/ 1193495 h 6858000"/>
              <a:gd name="connsiteX22" fmla="*/ 5202769 w 6128435"/>
              <a:gd name="connsiteY22" fmla="*/ 1269450 h 6858000"/>
              <a:gd name="connsiteX23" fmla="*/ 5225968 w 6128435"/>
              <a:gd name="connsiteY23" fmla="*/ 1357994 h 6858000"/>
              <a:gd name="connsiteX24" fmla="*/ 5233819 w 6128435"/>
              <a:gd name="connsiteY24" fmla="*/ 1380922 h 6858000"/>
              <a:gd name="connsiteX25" fmla="*/ 5237226 w 6128435"/>
              <a:gd name="connsiteY25" fmla="*/ 1441327 h 6858000"/>
              <a:gd name="connsiteX26" fmla="*/ 5244434 w 6128435"/>
              <a:gd name="connsiteY26" fmla="*/ 1580810 h 6858000"/>
              <a:gd name="connsiteX27" fmla="*/ 5251453 w 6128435"/>
              <a:gd name="connsiteY27" fmla="*/ 1583934 h 6858000"/>
              <a:gd name="connsiteX28" fmla="*/ 5253136 w 6128435"/>
              <a:gd name="connsiteY28" fmla="*/ 1595457 h 6858000"/>
              <a:gd name="connsiteX29" fmla="*/ 5254863 w 6128435"/>
              <a:gd name="connsiteY29" fmla="*/ 1598311 h 6858000"/>
              <a:gd name="connsiteX30" fmla="*/ 5263491 w 6128435"/>
              <a:gd name="connsiteY30" fmla="*/ 1642938 h 6858000"/>
              <a:gd name="connsiteX31" fmla="*/ 5261314 w 6128435"/>
              <a:gd name="connsiteY31" fmla="*/ 1689177 h 6858000"/>
              <a:gd name="connsiteX32" fmla="*/ 5259788 w 6128435"/>
              <a:gd name="connsiteY32" fmla="*/ 1768516 h 6858000"/>
              <a:gd name="connsiteX33" fmla="*/ 5255696 w 6128435"/>
              <a:gd name="connsiteY33" fmla="*/ 1953770 h 6858000"/>
              <a:gd name="connsiteX34" fmla="*/ 5252592 w 6128435"/>
              <a:gd name="connsiteY34" fmla="*/ 2092210 h 6858000"/>
              <a:gd name="connsiteX35" fmla="*/ 5264303 w 6128435"/>
              <a:gd name="connsiteY35" fmla="*/ 2225157 h 6858000"/>
              <a:gd name="connsiteX36" fmla="*/ 5254949 w 6128435"/>
              <a:gd name="connsiteY36" fmla="*/ 2236160 h 6858000"/>
              <a:gd name="connsiteX37" fmla="*/ 5250104 w 6128435"/>
              <a:gd name="connsiteY37" fmla="*/ 2249166 h 6858000"/>
              <a:gd name="connsiteX38" fmla="*/ 5251214 w 6128435"/>
              <a:gd name="connsiteY38" fmla="*/ 2250944 h 6858000"/>
              <a:gd name="connsiteX39" fmla="*/ 5250644 w 6128435"/>
              <a:gd name="connsiteY39" fmla="*/ 2266619 h 6858000"/>
              <a:gd name="connsiteX40" fmla="*/ 5247111 w 6128435"/>
              <a:gd name="connsiteY40" fmla="*/ 2269679 h 6858000"/>
              <a:gd name="connsiteX41" fmla="*/ 5279312 w 6128435"/>
              <a:gd name="connsiteY41" fmla="*/ 2302757 h 6858000"/>
              <a:gd name="connsiteX42" fmla="*/ 5293877 w 6128435"/>
              <a:gd name="connsiteY42" fmla="*/ 2368649 h 6858000"/>
              <a:gd name="connsiteX43" fmla="*/ 5311338 w 6128435"/>
              <a:gd name="connsiteY43" fmla="*/ 2404034 h 6858000"/>
              <a:gd name="connsiteX44" fmla="*/ 5338366 w 6128435"/>
              <a:gd name="connsiteY44" fmla="*/ 2465052 h 6858000"/>
              <a:gd name="connsiteX45" fmla="*/ 5371263 w 6128435"/>
              <a:gd name="connsiteY45" fmla="*/ 2586413 h 6858000"/>
              <a:gd name="connsiteX46" fmla="*/ 5407503 w 6128435"/>
              <a:gd name="connsiteY46" fmla="*/ 2786290 h 6858000"/>
              <a:gd name="connsiteX47" fmla="*/ 5407356 w 6128435"/>
              <a:gd name="connsiteY47" fmla="*/ 2787545 h 6858000"/>
              <a:gd name="connsiteX48" fmla="*/ 5411130 w 6128435"/>
              <a:gd name="connsiteY48" fmla="*/ 2788640 h 6858000"/>
              <a:gd name="connsiteX49" fmla="*/ 5416439 w 6128435"/>
              <a:gd name="connsiteY49" fmla="*/ 2805666 h 6858000"/>
              <a:gd name="connsiteX50" fmla="*/ 5416589 w 6128435"/>
              <a:gd name="connsiteY50" fmla="*/ 2810822 h 6858000"/>
              <a:gd name="connsiteX51" fmla="*/ 5418542 w 6128435"/>
              <a:gd name="connsiteY51" fmla="*/ 2817745 h 6858000"/>
              <a:gd name="connsiteX52" fmla="*/ 5418847 w 6128435"/>
              <a:gd name="connsiteY52" fmla="*/ 2817825 h 6858000"/>
              <a:gd name="connsiteX53" fmla="*/ 5457023 w 6128435"/>
              <a:gd name="connsiteY53" fmla="*/ 2858292 h 6858000"/>
              <a:gd name="connsiteX54" fmla="*/ 5479298 w 6128435"/>
              <a:gd name="connsiteY54" fmla="*/ 2947791 h 6858000"/>
              <a:gd name="connsiteX55" fmla="*/ 5481770 w 6128435"/>
              <a:gd name="connsiteY55" fmla="*/ 2951352 h 6858000"/>
              <a:gd name="connsiteX56" fmla="*/ 5482045 w 6128435"/>
              <a:gd name="connsiteY56" fmla="*/ 2984371 h 6858000"/>
              <a:gd name="connsiteX57" fmla="*/ 5482415 w 6128435"/>
              <a:gd name="connsiteY57" fmla="*/ 3004079 h 6858000"/>
              <a:gd name="connsiteX58" fmla="*/ 5483865 w 6128435"/>
              <a:gd name="connsiteY58" fmla="*/ 3005467 h 6858000"/>
              <a:gd name="connsiteX59" fmla="*/ 5482236 w 6128435"/>
              <a:gd name="connsiteY59" fmla="*/ 3019791 h 6858000"/>
              <a:gd name="connsiteX60" fmla="*/ 5481505 w 6128435"/>
              <a:gd name="connsiteY60" fmla="*/ 3095286 h 6858000"/>
              <a:gd name="connsiteX61" fmla="*/ 5477595 w 6128435"/>
              <a:gd name="connsiteY61" fmla="*/ 3250534 h 6858000"/>
              <a:gd name="connsiteX62" fmla="*/ 5532836 w 6128435"/>
              <a:gd name="connsiteY62" fmla="*/ 3353840 h 6858000"/>
              <a:gd name="connsiteX63" fmla="*/ 5561229 w 6128435"/>
              <a:gd name="connsiteY63" fmla="*/ 3395784 h 6858000"/>
              <a:gd name="connsiteX64" fmla="*/ 5589758 w 6128435"/>
              <a:gd name="connsiteY64" fmla="*/ 3506453 h 6858000"/>
              <a:gd name="connsiteX65" fmla="*/ 5596144 w 6128435"/>
              <a:gd name="connsiteY65" fmla="*/ 3534624 h 6858000"/>
              <a:gd name="connsiteX66" fmla="*/ 5597750 w 6128435"/>
              <a:gd name="connsiteY66" fmla="*/ 3534129 h 6858000"/>
              <a:gd name="connsiteX67" fmla="*/ 5599700 w 6128435"/>
              <a:gd name="connsiteY67" fmla="*/ 3547221 h 6858000"/>
              <a:gd name="connsiteX68" fmla="*/ 5615031 w 6128435"/>
              <a:gd name="connsiteY68" fmla="*/ 3557482 h 6858000"/>
              <a:gd name="connsiteX69" fmla="*/ 5618377 w 6128435"/>
              <a:gd name="connsiteY69" fmla="*/ 3588431 h 6858000"/>
              <a:gd name="connsiteX70" fmla="*/ 5612155 w 6128435"/>
              <a:gd name="connsiteY70" fmla="*/ 3589869 h 6858000"/>
              <a:gd name="connsiteX71" fmla="*/ 5620843 w 6128435"/>
              <a:gd name="connsiteY71" fmla="*/ 3606745 h 6858000"/>
              <a:gd name="connsiteX72" fmla="*/ 5655472 w 6128435"/>
              <a:gd name="connsiteY72" fmla="*/ 3678877 h 6858000"/>
              <a:gd name="connsiteX73" fmla="*/ 5680448 w 6128435"/>
              <a:gd name="connsiteY73" fmla="*/ 3717760 h 6858000"/>
              <a:gd name="connsiteX74" fmla="*/ 5683015 w 6128435"/>
              <a:gd name="connsiteY74" fmla="*/ 3762025 h 6858000"/>
              <a:gd name="connsiteX75" fmla="*/ 5696643 w 6128435"/>
              <a:gd name="connsiteY75" fmla="*/ 3773888 h 6858000"/>
              <a:gd name="connsiteX76" fmla="*/ 5699203 w 6128435"/>
              <a:gd name="connsiteY76" fmla="*/ 3775823 h 6858000"/>
              <a:gd name="connsiteX77" fmla="*/ 5704824 w 6128435"/>
              <a:gd name="connsiteY77" fmla="*/ 3785966 h 6858000"/>
              <a:gd name="connsiteX78" fmla="*/ 5712204 w 6128435"/>
              <a:gd name="connsiteY78" fmla="*/ 3785830 h 6858000"/>
              <a:gd name="connsiteX79" fmla="*/ 5724816 w 6128435"/>
              <a:gd name="connsiteY79" fmla="*/ 3798949 h 6858000"/>
              <a:gd name="connsiteX80" fmla="*/ 5733539 w 6128435"/>
              <a:gd name="connsiteY80" fmla="*/ 3818457 h 6858000"/>
              <a:gd name="connsiteX81" fmla="*/ 5768491 w 6128435"/>
              <a:gd name="connsiteY81" fmla="*/ 3914399 h 6858000"/>
              <a:gd name="connsiteX82" fmla="*/ 5793123 w 6128435"/>
              <a:gd name="connsiteY82" fmla="*/ 3969952 h 6858000"/>
              <a:gd name="connsiteX83" fmla="*/ 5808321 w 6128435"/>
              <a:gd name="connsiteY83" fmla="*/ 3988153 h 6858000"/>
              <a:gd name="connsiteX84" fmla="*/ 5825621 w 6128435"/>
              <a:gd name="connsiteY84" fmla="*/ 4015525 h 6858000"/>
              <a:gd name="connsiteX85" fmla="*/ 5860672 w 6128435"/>
              <a:gd name="connsiteY85" fmla="*/ 4061579 h 6858000"/>
              <a:gd name="connsiteX86" fmla="*/ 5872173 w 6128435"/>
              <a:gd name="connsiteY86" fmla="*/ 4088497 h 6858000"/>
              <a:gd name="connsiteX87" fmla="*/ 5883705 w 6128435"/>
              <a:gd name="connsiteY87" fmla="*/ 4101899 h 6858000"/>
              <a:gd name="connsiteX88" fmla="*/ 5885314 w 6128435"/>
              <a:gd name="connsiteY88" fmla="*/ 4108387 h 6858000"/>
              <a:gd name="connsiteX89" fmla="*/ 5894095 w 6128435"/>
              <a:gd name="connsiteY89" fmla="*/ 4128857 h 6858000"/>
              <a:gd name="connsiteX90" fmla="*/ 5898339 w 6128435"/>
              <a:gd name="connsiteY90" fmla="*/ 4140800 h 6858000"/>
              <a:gd name="connsiteX91" fmla="*/ 5899734 w 6128435"/>
              <a:gd name="connsiteY91" fmla="*/ 4145632 h 6858000"/>
              <a:gd name="connsiteX92" fmla="*/ 5903513 w 6128435"/>
              <a:gd name="connsiteY92" fmla="*/ 4187661 h 6858000"/>
              <a:gd name="connsiteX93" fmla="*/ 5917114 w 6128435"/>
              <a:gd name="connsiteY93" fmla="*/ 4213096 h 6858000"/>
              <a:gd name="connsiteX94" fmla="*/ 5921153 w 6128435"/>
              <a:gd name="connsiteY94" fmla="*/ 4236222 h 6858000"/>
              <a:gd name="connsiteX95" fmla="*/ 5924233 w 6128435"/>
              <a:gd name="connsiteY95" fmla="*/ 4242060 h 6858000"/>
              <a:gd name="connsiteX96" fmla="*/ 5928910 w 6128435"/>
              <a:gd name="connsiteY96" fmla="*/ 4300973 h 6858000"/>
              <a:gd name="connsiteX97" fmla="*/ 5939320 w 6128435"/>
              <a:gd name="connsiteY97" fmla="*/ 4340435 h 6858000"/>
              <a:gd name="connsiteX98" fmla="*/ 5946705 w 6128435"/>
              <a:gd name="connsiteY98" fmla="*/ 4428051 h 6858000"/>
              <a:gd name="connsiteX99" fmla="*/ 5949261 w 6128435"/>
              <a:gd name="connsiteY99" fmla="*/ 4449185 h 6858000"/>
              <a:gd name="connsiteX100" fmla="*/ 5957504 w 6128435"/>
              <a:gd name="connsiteY100" fmla="*/ 4465911 h 6858000"/>
              <a:gd name="connsiteX101" fmla="*/ 5964689 w 6128435"/>
              <a:gd name="connsiteY101" fmla="*/ 4468532 h 6858000"/>
              <a:gd name="connsiteX102" fmla="*/ 5967062 w 6128435"/>
              <a:gd name="connsiteY102" fmla="*/ 4479923 h 6858000"/>
              <a:gd name="connsiteX103" fmla="*/ 5968960 w 6128435"/>
              <a:gd name="connsiteY103" fmla="*/ 4482655 h 6858000"/>
              <a:gd name="connsiteX104" fmla="*/ 5978567 w 6128435"/>
              <a:gd name="connsiteY104" fmla="*/ 4498605 h 6858000"/>
              <a:gd name="connsiteX105" fmla="*/ 5980106 w 6128435"/>
              <a:gd name="connsiteY105" fmla="*/ 4585087 h 6858000"/>
              <a:gd name="connsiteX106" fmla="*/ 5998138 w 6128435"/>
              <a:gd name="connsiteY106" fmla="*/ 4697518 h 6858000"/>
              <a:gd name="connsiteX107" fmla="*/ 6013516 w 6128435"/>
              <a:gd name="connsiteY107" fmla="*/ 4786619 h 6858000"/>
              <a:gd name="connsiteX108" fmla="*/ 6025404 w 6128435"/>
              <a:gd name="connsiteY108" fmla="*/ 4858148 h 6858000"/>
              <a:gd name="connsiteX109" fmla="*/ 6007749 w 6128435"/>
              <a:gd name="connsiteY109" fmla="*/ 4964715 h 6858000"/>
              <a:gd name="connsiteX110" fmla="*/ 6005269 w 6128435"/>
              <a:gd name="connsiteY110" fmla="*/ 5150567 h 6858000"/>
              <a:gd name="connsiteX111" fmla="*/ 6001127 w 6128435"/>
              <a:gd name="connsiteY111" fmla="*/ 5164609 h 6858000"/>
              <a:gd name="connsiteX112" fmla="*/ 5996647 w 6128435"/>
              <a:gd name="connsiteY112" fmla="*/ 5185640 h 6858000"/>
              <a:gd name="connsiteX113" fmla="*/ 5998514 w 6128435"/>
              <a:gd name="connsiteY113" fmla="*/ 5189673 h 6858000"/>
              <a:gd name="connsiteX114" fmla="*/ 5995970 w 6128435"/>
              <a:gd name="connsiteY114" fmla="*/ 5221547 h 6858000"/>
              <a:gd name="connsiteX115" fmla="*/ 5997218 w 6128435"/>
              <a:gd name="connsiteY115" fmla="*/ 5222031 h 6858000"/>
              <a:gd name="connsiteX116" fmla="*/ 6002116 w 6128435"/>
              <a:gd name="connsiteY116" fmla="*/ 5231223 h 6858000"/>
              <a:gd name="connsiteX117" fmla="*/ 6008541 w 6128435"/>
              <a:gd name="connsiteY117" fmla="*/ 5248680 h 6858000"/>
              <a:gd name="connsiteX118" fmla="*/ 6039260 w 6128435"/>
              <a:gd name="connsiteY118" fmla="*/ 5289518 h 6858000"/>
              <a:gd name="connsiteX119" fmla="*/ 6036748 w 6128435"/>
              <a:gd name="connsiteY119" fmla="*/ 5322752 h 6858000"/>
              <a:gd name="connsiteX120" fmla="*/ 6036943 w 6128435"/>
              <a:gd name="connsiteY120" fmla="*/ 5329480 h 6858000"/>
              <a:gd name="connsiteX121" fmla="*/ 6037236 w 6128435"/>
              <a:gd name="connsiteY121" fmla="*/ 5329634 h 6858000"/>
              <a:gd name="connsiteX122" fmla="*/ 6038019 w 6128435"/>
              <a:gd name="connsiteY122" fmla="*/ 5336764 h 6858000"/>
              <a:gd name="connsiteX123" fmla="*/ 6037298 w 6128435"/>
              <a:gd name="connsiteY123" fmla="*/ 5341753 h 6858000"/>
              <a:gd name="connsiteX124" fmla="*/ 6037677 w 6128435"/>
              <a:gd name="connsiteY124" fmla="*/ 5354807 h 6858000"/>
              <a:gd name="connsiteX125" fmla="*/ 6039728 w 6128435"/>
              <a:gd name="connsiteY125" fmla="*/ 5359416 h 6858000"/>
              <a:gd name="connsiteX126" fmla="*/ 6043311 w 6128435"/>
              <a:gd name="connsiteY126" fmla="*/ 5361407 h 6858000"/>
              <a:gd name="connsiteX127" fmla="*/ 6042954 w 6128435"/>
              <a:gd name="connsiteY127" fmla="*/ 5362576 h 6858000"/>
              <a:gd name="connsiteX128" fmla="*/ 6053435 w 6128435"/>
              <a:gd name="connsiteY128" fmla="*/ 5387547 h 6858000"/>
              <a:gd name="connsiteX129" fmla="*/ 6065933 w 6128435"/>
              <a:gd name="connsiteY129" fmla="*/ 5443002 h 6858000"/>
              <a:gd name="connsiteX130" fmla="*/ 6068640 w 6128435"/>
              <a:gd name="connsiteY130" fmla="*/ 5474503 h 6858000"/>
              <a:gd name="connsiteX131" fmla="*/ 6080922 w 6128435"/>
              <a:gd name="connsiteY131" fmla="*/ 5561070 h 6858000"/>
              <a:gd name="connsiteX132" fmla="*/ 6096949 w 6128435"/>
              <a:gd name="connsiteY132" fmla="*/ 5648179 h 6858000"/>
              <a:gd name="connsiteX133" fmla="*/ 6125703 w 6128435"/>
              <a:gd name="connsiteY133" fmla="*/ 5692894 h 6858000"/>
              <a:gd name="connsiteX134" fmla="*/ 6126670 w 6128435"/>
              <a:gd name="connsiteY134" fmla="*/ 5697882 h 6858000"/>
              <a:gd name="connsiteX135" fmla="*/ 6124061 w 6128435"/>
              <a:gd name="connsiteY135" fmla="*/ 5710294 h 6858000"/>
              <a:gd name="connsiteX136" fmla="*/ 6122213 w 6128435"/>
              <a:gd name="connsiteY136" fmla="*/ 5714762 h 6858000"/>
              <a:gd name="connsiteX137" fmla="*/ 6121353 w 6128435"/>
              <a:gd name="connsiteY137" fmla="*/ 5721725 h 6858000"/>
              <a:gd name="connsiteX138" fmla="*/ 6121607 w 6128435"/>
              <a:gd name="connsiteY138" fmla="*/ 5721959 h 6858000"/>
              <a:gd name="connsiteX139" fmla="*/ 6120262 w 6128435"/>
              <a:gd name="connsiteY139" fmla="*/ 5728358 h 6858000"/>
              <a:gd name="connsiteX140" fmla="*/ 6110194 w 6128435"/>
              <a:gd name="connsiteY140" fmla="*/ 5758853 h 6858000"/>
              <a:gd name="connsiteX141" fmla="*/ 6127519 w 6128435"/>
              <a:gd name="connsiteY141" fmla="*/ 5865775 h 6858000"/>
              <a:gd name="connsiteX142" fmla="*/ 6128435 w 6128435"/>
              <a:gd name="connsiteY142" fmla="*/ 5870164 h 6858000"/>
              <a:gd name="connsiteX143" fmla="*/ 6119217 w 6128435"/>
              <a:gd name="connsiteY143" fmla="*/ 5888542 h 6858000"/>
              <a:gd name="connsiteX144" fmla="*/ 6115966 w 6128435"/>
              <a:gd name="connsiteY144" fmla="*/ 5898387 h 6858000"/>
              <a:gd name="connsiteX145" fmla="*/ 6111924 w 6128435"/>
              <a:gd name="connsiteY145" fmla="*/ 5900444 h 6858000"/>
              <a:gd name="connsiteX146" fmla="*/ 6108716 w 6128435"/>
              <a:gd name="connsiteY146" fmla="*/ 5915345 h 6858000"/>
              <a:gd name="connsiteX147" fmla="*/ 6109524 w 6128435"/>
              <a:gd name="connsiteY147" fmla="*/ 5917328 h 6858000"/>
              <a:gd name="connsiteX148" fmla="*/ 6102493 w 6128435"/>
              <a:gd name="connsiteY148" fmla="*/ 5928602 h 6858000"/>
              <a:gd name="connsiteX149" fmla="*/ 6056863 w 6128435"/>
              <a:gd name="connsiteY149" fmla="*/ 6000643 h 6858000"/>
              <a:gd name="connsiteX150" fmla="*/ 6045436 w 6128435"/>
              <a:gd name="connsiteY150" fmla="*/ 6124480 h 6858000"/>
              <a:gd name="connsiteX151" fmla="*/ 6030489 w 6128435"/>
              <a:gd name="connsiteY151" fmla="*/ 6317666 h 6858000"/>
              <a:gd name="connsiteX152" fmla="*/ 6007492 w 6128435"/>
              <a:gd name="connsiteY152" fmla="*/ 6440818 h 6858000"/>
              <a:gd name="connsiteX153" fmla="*/ 6009467 w 6128435"/>
              <a:gd name="connsiteY153" fmla="*/ 6487076 h 6858000"/>
              <a:gd name="connsiteX154" fmla="*/ 5995064 w 6128435"/>
              <a:gd name="connsiteY154" fmla="*/ 6540791 h 6858000"/>
              <a:gd name="connsiteX155" fmla="*/ 5996309 w 6128435"/>
              <a:gd name="connsiteY155" fmla="*/ 6543961 h 6858000"/>
              <a:gd name="connsiteX156" fmla="*/ 5996048 w 6128435"/>
              <a:gd name="connsiteY156" fmla="*/ 6555444 h 6858000"/>
              <a:gd name="connsiteX157" fmla="*/ 6002524 w 6128435"/>
              <a:gd name="connsiteY157" fmla="*/ 6560188 h 6858000"/>
              <a:gd name="connsiteX158" fmla="*/ 6006823 w 6128435"/>
              <a:gd name="connsiteY158" fmla="*/ 6578546 h 6858000"/>
              <a:gd name="connsiteX159" fmla="*/ 6004510 w 6128435"/>
              <a:gd name="connsiteY159" fmla="*/ 6599256 h 6858000"/>
              <a:gd name="connsiteX160" fmla="*/ 5986207 w 6128435"/>
              <a:gd name="connsiteY160" fmla="*/ 6695855 h 6858000"/>
              <a:gd name="connsiteX161" fmla="*/ 5979428 w 6128435"/>
              <a:gd name="connsiteY161" fmla="*/ 6754678 h 6858000"/>
              <a:gd name="connsiteX162" fmla="*/ 5983398 w 6128435"/>
              <a:gd name="connsiteY162" fmla="*/ 6778641 h 6858000"/>
              <a:gd name="connsiteX163" fmla="*/ 5984543 w 6128435"/>
              <a:gd name="connsiteY163" fmla="*/ 6811016 h 6858000"/>
              <a:gd name="connsiteX164" fmla="*/ 5981802 w 6128435"/>
              <a:gd name="connsiteY164" fmla="*/ 6838578 h 6858000"/>
              <a:gd name="connsiteX165" fmla="*/ 5979671 w 6128435"/>
              <a:gd name="connsiteY165" fmla="*/ 6858000 h 6858000"/>
              <a:gd name="connsiteX166" fmla="*/ 0 w 6128435"/>
              <a:gd name="connsiteY166" fmla="*/ 6858000 h 6858000"/>
              <a:gd name="connsiteX167" fmla="*/ 0 w 6128435"/>
              <a:gd name="connsiteY16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27653 w 6128435"/>
              <a:gd name="connsiteY15" fmla="*/ 886709 h 6858000"/>
              <a:gd name="connsiteX16" fmla="*/ 5230806 w 6128435"/>
              <a:gd name="connsiteY16" fmla="*/ 961354 h 6858000"/>
              <a:gd name="connsiteX17" fmla="*/ 5201018 w 6128435"/>
              <a:gd name="connsiteY17" fmla="*/ 1095027 h 6858000"/>
              <a:gd name="connsiteX18" fmla="*/ 5202153 w 6128435"/>
              <a:gd name="connsiteY18" fmla="*/ 1133224 h 6858000"/>
              <a:gd name="connsiteX19" fmla="*/ 5207370 w 6128435"/>
              <a:gd name="connsiteY19" fmla="*/ 1138097 h 6858000"/>
              <a:gd name="connsiteX20" fmla="*/ 5189234 w 6128435"/>
              <a:gd name="connsiteY20" fmla="*/ 1193495 h 6858000"/>
              <a:gd name="connsiteX21" fmla="*/ 5202769 w 6128435"/>
              <a:gd name="connsiteY21" fmla="*/ 1269450 h 6858000"/>
              <a:gd name="connsiteX22" fmla="*/ 5225968 w 6128435"/>
              <a:gd name="connsiteY22" fmla="*/ 1357994 h 6858000"/>
              <a:gd name="connsiteX23" fmla="*/ 5233819 w 6128435"/>
              <a:gd name="connsiteY23" fmla="*/ 1380922 h 6858000"/>
              <a:gd name="connsiteX24" fmla="*/ 5237226 w 6128435"/>
              <a:gd name="connsiteY24" fmla="*/ 1441327 h 6858000"/>
              <a:gd name="connsiteX25" fmla="*/ 5244434 w 6128435"/>
              <a:gd name="connsiteY25" fmla="*/ 1580810 h 6858000"/>
              <a:gd name="connsiteX26" fmla="*/ 5251453 w 6128435"/>
              <a:gd name="connsiteY26" fmla="*/ 1583934 h 6858000"/>
              <a:gd name="connsiteX27" fmla="*/ 5253136 w 6128435"/>
              <a:gd name="connsiteY27" fmla="*/ 1595457 h 6858000"/>
              <a:gd name="connsiteX28" fmla="*/ 5254863 w 6128435"/>
              <a:gd name="connsiteY28" fmla="*/ 1598311 h 6858000"/>
              <a:gd name="connsiteX29" fmla="*/ 5263491 w 6128435"/>
              <a:gd name="connsiteY29" fmla="*/ 1642938 h 6858000"/>
              <a:gd name="connsiteX30" fmla="*/ 5261314 w 6128435"/>
              <a:gd name="connsiteY30" fmla="*/ 1689177 h 6858000"/>
              <a:gd name="connsiteX31" fmla="*/ 5259788 w 6128435"/>
              <a:gd name="connsiteY31" fmla="*/ 1768516 h 6858000"/>
              <a:gd name="connsiteX32" fmla="*/ 5255696 w 6128435"/>
              <a:gd name="connsiteY32" fmla="*/ 1953770 h 6858000"/>
              <a:gd name="connsiteX33" fmla="*/ 5252592 w 6128435"/>
              <a:gd name="connsiteY33" fmla="*/ 2092210 h 6858000"/>
              <a:gd name="connsiteX34" fmla="*/ 5264303 w 6128435"/>
              <a:gd name="connsiteY34" fmla="*/ 2225157 h 6858000"/>
              <a:gd name="connsiteX35" fmla="*/ 5254949 w 6128435"/>
              <a:gd name="connsiteY35" fmla="*/ 2236160 h 6858000"/>
              <a:gd name="connsiteX36" fmla="*/ 5250104 w 6128435"/>
              <a:gd name="connsiteY36" fmla="*/ 2249166 h 6858000"/>
              <a:gd name="connsiteX37" fmla="*/ 5251214 w 6128435"/>
              <a:gd name="connsiteY37" fmla="*/ 2250944 h 6858000"/>
              <a:gd name="connsiteX38" fmla="*/ 5250644 w 6128435"/>
              <a:gd name="connsiteY38" fmla="*/ 2266619 h 6858000"/>
              <a:gd name="connsiteX39" fmla="*/ 5247111 w 6128435"/>
              <a:gd name="connsiteY39" fmla="*/ 2269679 h 6858000"/>
              <a:gd name="connsiteX40" fmla="*/ 5279312 w 6128435"/>
              <a:gd name="connsiteY40" fmla="*/ 2302757 h 6858000"/>
              <a:gd name="connsiteX41" fmla="*/ 5293877 w 6128435"/>
              <a:gd name="connsiteY41" fmla="*/ 2368649 h 6858000"/>
              <a:gd name="connsiteX42" fmla="*/ 5311338 w 6128435"/>
              <a:gd name="connsiteY42" fmla="*/ 2404034 h 6858000"/>
              <a:gd name="connsiteX43" fmla="*/ 5338366 w 6128435"/>
              <a:gd name="connsiteY43" fmla="*/ 2465052 h 6858000"/>
              <a:gd name="connsiteX44" fmla="*/ 5371263 w 6128435"/>
              <a:gd name="connsiteY44" fmla="*/ 2586413 h 6858000"/>
              <a:gd name="connsiteX45" fmla="*/ 5407503 w 6128435"/>
              <a:gd name="connsiteY45" fmla="*/ 2786290 h 6858000"/>
              <a:gd name="connsiteX46" fmla="*/ 5407356 w 6128435"/>
              <a:gd name="connsiteY46" fmla="*/ 2787545 h 6858000"/>
              <a:gd name="connsiteX47" fmla="*/ 5411130 w 6128435"/>
              <a:gd name="connsiteY47" fmla="*/ 2788640 h 6858000"/>
              <a:gd name="connsiteX48" fmla="*/ 5416439 w 6128435"/>
              <a:gd name="connsiteY48" fmla="*/ 2805666 h 6858000"/>
              <a:gd name="connsiteX49" fmla="*/ 5416589 w 6128435"/>
              <a:gd name="connsiteY49" fmla="*/ 2810822 h 6858000"/>
              <a:gd name="connsiteX50" fmla="*/ 5418542 w 6128435"/>
              <a:gd name="connsiteY50" fmla="*/ 2817745 h 6858000"/>
              <a:gd name="connsiteX51" fmla="*/ 5418847 w 6128435"/>
              <a:gd name="connsiteY51" fmla="*/ 2817825 h 6858000"/>
              <a:gd name="connsiteX52" fmla="*/ 5457023 w 6128435"/>
              <a:gd name="connsiteY52" fmla="*/ 2858292 h 6858000"/>
              <a:gd name="connsiteX53" fmla="*/ 5479298 w 6128435"/>
              <a:gd name="connsiteY53" fmla="*/ 2947791 h 6858000"/>
              <a:gd name="connsiteX54" fmla="*/ 5481770 w 6128435"/>
              <a:gd name="connsiteY54" fmla="*/ 2951352 h 6858000"/>
              <a:gd name="connsiteX55" fmla="*/ 5482045 w 6128435"/>
              <a:gd name="connsiteY55" fmla="*/ 2984371 h 6858000"/>
              <a:gd name="connsiteX56" fmla="*/ 5482415 w 6128435"/>
              <a:gd name="connsiteY56" fmla="*/ 3004079 h 6858000"/>
              <a:gd name="connsiteX57" fmla="*/ 5483865 w 6128435"/>
              <a:gd name="connsiteY57" fmla="*/ 3005467 h 6858000"/>
              <a:gd name="connsiteX58" fmla="*/ 5482236 w 6128435"/>
              <a:gd name="connsiteY58" fmla="*/ 3019791 h 6858000"/>
              <a:gd name="connsiteX59" fmla="*/ 5481505 w 6128435"/>
              <a:gd name="connsiteY59" fmla="*/ 3095286 h 6858000"/>
              <a:gd name="connsiteX60" fmla="*/ 5477595 w 6128435"/>
              <a:gd name="connsiteY60" fmla="*/ 3250534 h 6858000"/>
              <a:gd name="connsiteX61" fmla="*/ 5532836 w 6128435"/>
              <a:gd name="connsiteY61" fmla="*/ 3353840 h 6858000"/>
              <a:gd name="connsiteX62" fmla="*/ 5561229 w 6128435"/>
              <a:gd name="connsiteY62" fmla="*/ 3395784 h 6858000"/>
              <a:gd name="connsiteX63" fmla="*/ 5589758 w 6128435"/>
              <a:gd name="connsiteY63" fmla="*/ 3506453 h 6858000"/>
              <a:gd name="connsiteX64" fmla="*/ 5596144 w 6128435"/>
              <a:gd name="connsiteY64" fmla="*/ 3534624 h 6858000"/>
              <a:gd name="connsiteX65" fmla="*/ 5597750 w 6128435"/>
              <a:gd name="connsiteY65" fmla="*/ 3534129 h 6858000"/>
              <a:gd name="connsiteX66" fmla="*/ 5599700 w 6128435"/>
              <a:gd name="connsiteY66" fmla="*/ 3547221 h 6858000"/>
              <a:gd name="connsiteX67" fmla="*/ 5615031 w 6128435"/>
              <a:gd name="connsiteY67" fmla="*/ 3557482 h 6858000"/>
              <a:gd name="connsiteX68" fmla="*/ 5618377 w 6128435"/>
              <a:gd name="connsiteY68" fmla="*/ 3588431 h 6858000"/>
              <a:gd name="connsiteX69" fmla="*/ 5612155 w 6128435"/>
              <a:gd name="connsiteY69" fmla="*/ 3589869 h 6858000"/>
              <a:gd name="connsiteX70" fmla="*/ 5620843 w 6128435"/>
              <a:gd name="connsiteY70" fmla="*/ 3606745 h 6858000"/>
              <a:gd name="connsiteX71" fmla="*/ 5655472 w 6128435"/>
              <a:gd name="connsiteY71" fmla="*/ 3678877 h 6858000"/>
              <a:gd name="connsiteX72" fmla="*/ 5680448 w 6128435"/>
              <a:gd name="connsiteY72" fmla="*/ 3717760 h 6858000"/>
              <a:gd name="connsiteX73" fmla="*/ 5683015 w 6128435"/>
              <a:gd name="connsiteY73" fmla="*/ 3762025 h 6858000"/>
              <a:gd name="connsiteX74" fmla="*/ 5696643 w 6128435"/>
              <a:gd name="connsiteY74" fmla="*/ 3773888 h 6858000"/>
              <a:gd name="connsiteX75" fmla="*/ 5699203 w 6128435"/>
              <a:gd name="connsiteY75" fmla="*/ 3775823 h 6858000"/>
              <a:gd name="connsiteX76" fmla="*/ 5704824 w 6128435"/>
              <a:gd name="connsiteY76" fmla="*/ 3785966 h 6858000"/>
              <a:gd name="connsiteX77" fmla="*/ 5712204 w 6128435"/>
              <a:gd name="connsiteY77" fmla="*/ 3785830 h 6858000"/>
              <a:gd name="connsiteX78" fmla="*/ 5724816 w 6128435"/>
              <a:gd name="connsiteY78" fmla="*/ 3798949 h 6858000"/>
              <a:gd name="connsiteX79" fmla="*/ 5733539 w 6128435"/>
              <a:gd name="connsiteY79" fmla="*/ 3818457 h 6858000"/>
              <a:gd name="connsiteX80" fmla="*/ 5768491 w 6128435"/>
              <a:gd name="connsiteY80" fmla="*/ 3914399 h 6858000"/>
              <a:gd name="connsiteX81" fmla="*/ 5793123 w 6128435"/>
              <a:gd name="connsiteY81" fmla="*/ 3969952 h 6858000"/>
              <a:gd name="connsiteX82" fmla="*/ 5808321 w 6128435"/>
              <a:gd name="connsiteY82" fmla="*/ 3988153 h 6858000"/>
              <a:gd name="connsiteX83" fmla="*/ 5825621 w 6128435"/>
              <a:gd name="connsiteY83" fmla="*/ 4015525 h 6858000"/>
              <a:gd name="connsiteX84" fmla="*/ 5860672 w 6128435"/>
              <a:gd name="connsiteY84" fmla="*/ 4061579 h 6858000"/>
              <a:gd name="connsiteX85" fmla="*/ 5872173 w 6128435"/>
              <a:gd name="connsiteY85" fmla="*/ 4088497 h 6858000"/>
              <a:gd name="connsiteX86" fmla="*/ 5883705 w 6128435"/>
              <a:gd name="connsiteY86" fmla="*/ 4101899 h 6858000"/>
              <a:gd name="connsiteX87" fmla="*/ 5885314 w 6128435"/>
              <a:gd name="connsiteY87" fmla="*/ 4108387 h 6858000"/>
              <a:gd name="connsiteX88" fmla="*/ 5894095 w 6128435"/>
              <a:gd name="connsiteY88" fmla="*/ 4128857 h 6858000"/>
              <a:gd name="connsiteX89" fmla="*/ 5898339 w 6128435"/>
              <a:gd name="connsiteY89" fmla="*/ 4140800 h 6858000"/>
              <a:gd name="connsiteX90" fmla="*/ 5899734 w 6128435"/>
              <a:gd name="connsiteY90" fmla="*/ 4145632 h 6858000"/>
              <a:gd name="connsiteX91" fmla="*/ 5903513 w 6128435"/>
              <a:gd name="connsiteY91" fmla="*/ 4187661 h 6858000"/>
              <a:gd name="connsiteX92" fmla="*/ 5917114 w 6128435"/>
              <a:gd name="connsiteY92" fmla="*/ 4213096 h 6858000"/>
              <a:gd name="connsiteX93" fmla="*/ 5921153 w 6128435"/>
              <a:gd name="connsiteY93" fmla="*/ 4236222 h 6858000"/>
              <a:gd name="connsiteX94" fmla="*/ 5924233 w 6128435"/>
              <a:gd name="connsiteY94" fmla="*/ 4242060 h 6858000"/>
              <a:gd name="connsiteX95" fmla="*/ 5928910 w 6128435"/>
              <a:gd name="connsiteY95" fmla="*/ 4300973 h 6858000"/>
              <a:gd name="connsiteX96" fmla="*/ 5939320 w 6128435"/>
              <a:gd name="connsiteY96" fmla="*/ 4340435 h 6858000"/>
              <a:gd name="connsiteX97" fmla="*/ 5946705 w 6128435"/>
              <a:gd name="connsiteY97" fmla="*/ 4428051 h 6858000"/>
              <a:gd name="connsiteX98" fmla="*/ 5949261 w 6128435"/>
              <a:gd name="connsiteY98" fmla="*/ 4449185 h 6858000"/>
              <a:gd name="connsiteX99" fmla="*/ 5957504 w 6128435"/>
              <a:gd name="connsiteY99" fmla="*/ 4465911 h 6858000"/>
              <a:gd name="connsiteX100" fmla="*/ 5964689 w 6128435"/>
              <a:gd name="connsiteY100" fmla="*/ 4468532 h 6858000"/>
              <a:gd name="connsiteX101" fmla="*/ 5967062 w 6128435"/>
              <a:gd name="connsiteY101" fmla="*/ 4479923 h 6858000"/>
              <a:gd name="connsiteX102" fmla="*/ 5968960 w 6128435"/>
              <a:gd name="connsiteY102" fmla="*/ 4482655 h 6858000"/>
              <a:gd name="connsiteX103" fmla="*/ 5978567 w 6128435"/>
              <a:gd name="connsiteY103" fmla="*/ 4498605 h 6858000"/>
              <a:gd name="connsiteX104" fmla="*/ 5980106 w 6128435"/>
              <a:gd name="connsiteY104" fmla="*/ 4585087 h 6858000"/>
              <a:gd name="connsiteX105" fmla="*/ 5998138 w 6128435"/>
              <a:gd name="connsiteY105" fmla="*/ 4697518 h 6858000"/>
              <a:gd name="connsiteX106" fmla="*/ 6013516 w 6128435"/>
              <a:gd name="connsiteY106" fmla="*/ 4786619 h 6858000"/>
              <a:gd name="connsiteX107" fmla="*/ 6025404 w 6128435"/>
              <a:gd name="connsiteY107" fmla="*/ 4858148 h 6858000"/>
              <a:gd name="connsiteX108" fmla="*/ 6007749 w 6128435"/>
              <a:gd name="connsiteY108" fmla="*/ 4964715 h 6858000"/>
              <a:gd name="connsiteX109" fmla="*/ 6005269 w 6128435"/>
              <a:gd name="connsiteY109" fmla="*/ 5150567 h 6858000"/>
              <a:gd name="connsiteX110" fmla="*/ 6001127 w 6128435"/>
              <a:gd name="connsiteY110" fmla="*/ 5164609 h 6858000"/>
              <a:gd name="connsiteX111" fmla="*/ 5996647 w 6128435"/>
              <a:gd name="connsiteY111" fmla="*/ 5185640 h 6858000"/>
              <a:gd name="connsiteX112" fmla="*/ 5998514 w 6128435"/>
              <a:gd name="connsiteY112" fmla="*/ 5189673 h 6858000"/>
              <a:gd name="connsiteX113" fmla="*/ 5995970 w 6128435"/>
              <a:gd name="connsiteY113" fmla="*/ 5221547 h 6858000"/>
              <a:gd name="connsiteX114" fmla="*/ 5997218 w 6128435"/>
              <a:gd name="connsiteY114" fmla="*/ 5222031 h 6858000"/>
              <a:gd name="connsiteX115" fmla="*/ 6002116 w 6128435"/>
              <a:gd name="connsiteY115" fmla="*/ 5231223 h 6858000"/>
              <a:gd name="connsiteX116" fmla="*/ 6008541 w 6128435"/>
              <a:gd name="connsiteY116" fmla="*/ 5248680 h 6858000"/>
              <a:gd name="connsiteX117" fmla="*/ 6039260 w 6128435"/>
              <a:gd name="connsiteY117" fmla="*/ 5289518 h 6858000"/>
              <a:gd name="connsiteX118" fmla="*/ 6036748 w 6128435"/>
              <a:gd name="connsiteY118" fmla="*/ 5322752 h 6858000"/>
              <a:gd name="connsiteX119" fmla="*/ 6036943 w 6128435"/>
              <a:gd name="connsiteY119" fmla="*/ 5329480 h 6858000"/>
              <a:gd name="connsiteX120" fmla="*/ 6037236 w 6128435"/>
              <a:gd name="connsiteY120" fmla="*/ 5329634 h 6858000"/>
              <a:gd name="connsiteX121" fmla="*/ 6038019 w 6128435"/>
              <a:gd name="connsiteY121" fmla="*/ 5336764 h 6858000"/>
              <a:gd name="connsiteX122" fmla="*/ 6037298 w 6128435"/>
              <a:gd name="connsiteY122" fmla="*/ 5341753 h 6858000"/>
              <a:gd name="connsiteX123" fmla="*/ 6037677 w 6128435"/>
              <a:gd name="connsiteY123" fmla="*/ 5354807 h 6858000"/>
              <a:gd name="connsiteX124" fmla="*/ 6039728 w 6128435"/>
              <a:gd name="connsiteY124" fmla="*/ 5359416 h 6858000"/>
              <a:gd name="connsiteX125" fmla="*/ 6043311 w 6128435"/>
              <a:gd name="connsiteY125" fmla="*/ 5361407 h 6858000"/>
              <a:gd name="connsiteX126" fmla="*/ 6042954 w 6128435"/>
              <a:gd name="connsiteY126" fmla="*/ 5362576 h 6858000"/>
              <a:gd name="connsiteX127" fmla="*/ 6053435 w 6128435"/>
              <a:gd name="connsiteY127" fmla="*/ 5387547 h 6858000"/>
              <a:gd name="connsiteX128" fmla="*/ 6065933 w 6128435"/>
              <a:gd name="connsiteY128" fmla="*/ 5443002 h 6858000"/>
              <a:gd name="connsiteX129" fmla="*/ 6068640 w 6128435"/>
              <a:gd name="connsiteY129" fmla="*/ 5474503 h 6858000"/>
              <a:gd name="connsiteX130" fmla="*/ 6080922 w 6128435"/>
              <a:gd name="connsiteY130" fmla="*/ 5561070 h 6858000"/>
              <a:gd name="connsiteX131" fmla="*/ 6096949 w 6128435"/>
              <a:gd name="connsiteY131" fmla="*/ 5648179 h 6858000"/>
              <a:gd name="connsiteX132" fmla="*/ 6125703 w 6128435"/>
              <a:gd name="connsiteY132" fmla="*/ 5692894 h 6858000"/>
              <a:gd name="connsiteX133" fmla="*/ 6126670 w 6128435"/>
              <a:gd name="connsiteY133" fmla="*/ 5697882 h 6858000"/>
              <a:gd name="connsiteX134" fmla="*/ 6124061 w 6128435"/>
              <a:gd name="connsiteY134" fmla="*/ 5710294 h 6858000"/>
              <a:gd name="connsiteX135" fmla="*/ 6122213 w 6128435"/>
              <a:gd name="connsiteY135" fmla="*/ 5714762 h 6858000"/>
              <a:gd name="connsiteX136" fmla="*/ 6121353 w 6128435"/>
              <a:gd name="connsiteY136" fmla="*/ 5721725 h 6858000"/>
              <a:gd name="connsiteX137" fmla="*/ 6121607 w 6128435"/>
              <a:gd name="connsiteY137" fmla="*/ 5721959 h 6858000"/>
              <a:gd name="connsiteX138" fmla="*/ 6120262 w 6128435"/>
              <a:gd name="connsiteY138" fmla="*/ 5728358 h 6858000"/>
              <a:gd name="connsiteX139" fmla="*/ 6110194 w 6128435"/>
              <a:gd name="connsiteY139" fmla="*/ 5758853 h 6858000"/>
              <a:gd name="connsiteX140" fmla="*/ 6127519 w 6128435"/>
              <a:gd name="connsiteY140" fmla="*/ 5865775 h 6858000"/>
              <a:gd name="connsiteX141" fmla="*/ 6128435 w 6128435"/>
              <a:gd name="connsiteY141" fmla="*/ 5870164 h 6858000"/>
              <a:gd name="connsiteX142" fmla="*/ 6119217 w 6128435"/>
              <a:gd name="connsiteY142" fmla="*/ 5888542 h 6858000"/>
              <a:gd name="connsiteX143" fmla="*/ 6115966 w 6128435"/>
              <a:gd name="connsiteY143" fmla="*/ 5898387 h 6858000"/>
              <a:gd name="connsiteX144" fmla="*/ 6111924 w 6128435"/>
              <a:gd name="connsiteY144" fmla="*/ 5900444 h 6858000"/>
              <a:gd name="connsiteX145" fmla="*/ 6108716 w 6128435"/>
              <a:gd name="connsiteY145" fmla="*/ 5915345 h 6858000"/>
              <a:gd name="connsiteX146" fmla="*/ 6109524 w 6128435"/>
              <a:gd name="connsiteY146" fmla="*/ 5917328 h 6858000"/>
              <a:gd name="connsiteX147" fmla="*/ 6102493 w 6128435"/>
              <a:gd name="connsiteY147" fmla="*/ 5928602 h 6858000"/>
              <a:gd name="connsiteX148" fmla="*/ 6056863 w 6128435"/>
              <a:gd name="connsiteY148" fmla="*/ 6000643 h 6858000"/>
              <a:gd name="connsiteX149" fmla="*/ 6045436 w 6128435"/>
              <a:gd name="connsiteY149" fmla="*/ 6124480 h 6858000"/>
              <a:gd name="connsiteX150" fmla="*/ 6030489 w 6128435"/>
              <a:gd name="connsiteY150" fmla="*/ 6317666 h 6858000"/>
              <a:gd name="connsiteX151" fmla="*/ 6007492 w 6128435"/>
              <a:gd name="connsiteY151" fmla="*/ 6440818 h 6858000"/>
              <a:gd name="connsiteX152" fmla="*/ 6009467 w 6128435"/>
              <a:gd name="connsiteY152" fmla="*/ 6487076 h 6858000"/>
              <a:gd name="connsiteX153" fmla="*/ 5995064 w 6128435"/>
              <a:gd name="connsiteY153" fmla="*/ 6540791 h 6858000"/>
              <a:gd name="connsiteX154" fmla="*/ 5996309 w 6128435"/>
              <a:gd name="connsiteY154" fmla="*/ 6543961 h 6858000"/>
              <a:gd name="connsiteX155" fmla="*/ 5996048 w 6128435"/>
              <a:gd name="connsiteY155" fmla="*/ 6555444 h 6858000"/>
              <a:gd name="connsiteX156" fmla="*/ 6002524 w 6128435"/>
              <a:gd name="connsiteY156" fmla="*/ 6560188 h 6858000"/>
              <a:gd name="connsiteX157" fmla="*/ 6006823 w 6128435"/>
              <a:gd name="connsiteY157" fmla="*/ 6578546 h 6858000"/>
              <a:gd name="connsiteX158" fmla="*/ 6004510 w 6128435"/>
              <a:gd name="connsiteY158" fmla="*/ 6599256 h 6858000"/>
              <a:gd name="connsiteX159" fmla="*/ 5986207 w 6128435"/>
              <a:gd name="connsiteY159" fmla="*/ 6695855 h 6858000"/>
              <a:gd name="connsiteX160" fmla="*/ 5979428 w 6128435"/>
              <a:gd name="connsiteY160" fmla="*/ 6754678 h 6858000"/>
              <a:gd name="connsiteX161" fmla="*/ 5983398 w 6128435"/>
              <a:gd name="connsiteY161" fmla="*/ 6778641 h 6858000"/>
              <a:gd name="connsiteX162" fmla="*/ 5984543 w 6128435"/>
              <a:gd name="connsiteY162" fmla="*/ 6811016 h 6858000"/>
              <a:gd name="connsiteX163" fmla="*/ 5981802 w 6128435"/>
              <a:gd name="connsiteY163" fmla="*/ 6838578 h 6858000"/>
              <a:gd name="connsiteX164" fmla="*/ 5979671 w 6128435"/>
              <a:gd name="connsiteY164" fmla="*/ 6858000 h 6858000"/>
              <a:gd name="connsiteX165" fmla="*/ 0 w 6128435"/>
              <a:gd name="connsiteY165" fmla="*/ 6858000 h 6858000"/>
              <a:gd name="connsiteX166" fmla="*/ 0 w 6128435"/>
              <a:gd name="connsiteY16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44434 w 6128435"/>
              <a:gd name="connsiteY24" fmla="*/ 1580810 h 6858000"/>
              <a:gd name="connsiteX25" fmla="*/ 5251453 w 6128435"/>
              <a:gd name="connsiteY25" fmla="*/ 1583934 h 6858000"/>
              <a:gd name="connsiteX26" fmla="*/ 5253136 w 6128435"/>
              <a:gd name="connsiteY26" fmla="*/ 1595457 h 6858000"/>
              <a:gd name="connsiteX27" fmla="*/ 5254863 w 6128435"/>
              <a:gd name="connsiteY27" fmla="*/ 1598311 h 6858000"/>
              <a:gd name="connsiteX28" fmla="*/ 5263491 w 6128435"/>
              <a:gd name="connsiteY28" fmla="*/ 1642938 h 6858000"/>
              <a:gd name="connsiteX29" fmla="*/ 5261314 w 6128435"/>
              <a:gd name="connsiteY29" fmla="*/ 1689177 h 6858000"/>
              <a:gd name="connsiteX30" fmla="*/ 5259788 w 6128435"/>
              <a:gd name="connsiteY30" fmla="*/ 1768516 h 6858000"/>
              <a:gd name="connsiteX31" fmla="*/ 5255696 w 6128435"/>
              <a:gd name="connsiteY31" fmla="*/ 1953770 h 6858000"/>
              <a:gd name="connsiteX32" fmla="*/ 5252592 w 6128435"/>
              <a:gd name="connsiteY32" fmla="*/ 2092210 h 6858000"/>
              <a:gd name="connsiteX33" fmla="*/ 5264303 w 6128435"/>
              <a:gd name="connsiteY33" fmla="*/ 2225157 h 6858000"/>
              <a:gd name="connsiteX34" fmla="*/ 5254949 w 6128435"/>
              <a:gd name="connsiteY34" fmla="*/ 2236160 h 6858000"/>
              <a:gd name="connsiteX35" fmla="*/ 5250104 w 6128435"/>
              <a:gd name="connsiteY35" fmla="*/ 2249166 h 6858000"/>
              <a:gd name="connsiteX36" fmla="*/ 5251214 w 6128435"/>
              <a:gd name="connsiteY36" fmla="*/ 2250944 h 6858000"/>
              <a:gd name="connsiteX37" fmla="*/ 5250644 w 6128435"/>
              <a:gd name="connsiteY37" fmla="*/ 2266619 h 6858000"/>
              <a:gd name="connsiteX38" fmla="*/ 5247111 w 6128435"/>
              <a:gd name="connsiteY38" fmla="*/ 2269679 h 6858000"/>
              <a:gd name="connsiteX39" fmla="*/ 5279312 w 6128435"/>
              <a:gd name="connsiteY39" fmla="*/ 2302757 h 6858000"/>
              <a:gd name="connsiteX40" fmla="*/ 5293877 w 6128435"/>
              <a:gd name="connsiteY40" fmla="*/ 2368649 h 6858000"/>
              <a:gd name="connsiteX41" fmla="*/ 5311338 w 6128435"/>
              <a:gd name="connsiteY41" fmla="*/ 2404034 h 6858000"/>
              <a:gd name="connsiteX42" fmla="*/ 5338366 w 6128435"/>
              <a:gd name="connsiteY42" fmla="*/ 2465052 h 6858000"/>
              <a:gd name="connsiteX43" fmla="*/ 5371263 w 6128435"/>
              <a:gd name="connsiteY43" fmla="*/ 2586413 h 6858000"/>
              <a:gd name="connsiteX44" fmla="*/ 5407503 w 6128435"/>
              <a:gd name="connsiteY44" fmla="*/ 2786290 h 6858000"/>
              <a:gd name="connsiteX45" fmla="*/ 5407356 w 6128435"/>
              <a:gd name="connsiteY45" fmla="*/ 2787545 h 6858000"/>
              <a:gd name="connsiteX46" fmla="*/ 5411130 w 6128435"/>
              <a:gd name="connsiteY46" fmla="*/ 2788640 h 6858000"/>
              <a:gd name="connsiteX47" fmla="*/ 5416439 w 6128435"/>
              <a:gd name="connsiteY47" fmla="*/ 2805666 h 6858000"/>
              <a:gd name="connsiteX48" fmla="*/ 5416589 w 6128435"/>
              <a:gd name="connsiteY48" fmla="*/ 2810822 h 6858000"/>
              <a:gd name="connsiteX49" fmla="*/ 5418542 w 6128435"/>
              <a:gd name="connsiteY49" fmla="*/ 2817745 h 6858000"/>
              <a:gd name="connsiteX50" fmla="*/ 5418847 w 6128435"/>
              <a:gd name="connsiteY50" fmla="*/ 2817825 h 6858000"/>
              <a:gd name="connsiteX51" fmla="*/ 5457023 w 6128435"/>
              <a:gd name="connsiteY51" fmla="*/ 2858292 h 6858000"/>
              <a:gd name="connsiteX52" fmla="*/ 5479298 w 6128435"/>
              <a:gd name="connsiteY52" fmla="*/ 2947791 h 6858000"/>
              <a:gd name="connsiteX53" fmla="*/ 5481770 w 6128435"/>
              <a:gd name="connsiteY53" fmla="*/ 2951352 h 6858000"/>
              <a:gd name="connsiteX54" fmla="*/ 5482045 w 6128435"/>
              <a:gd name="connsiteY54" fmla="*/ 2984371 h 6858000"/>
              <a:gd name="connsiteX55" fmla="*/ 5482415 w 6128435"/>
              <a:gd name="connsiteY55" fmla="*/ 3004079 h 6858000"/>
              <a:gd name="connsiteX56" fmla="*/ 5483865 w 6128435"/>
              <a:gd name="connsiteY56" fmla="*/ 3005467 h 6858000"/>
              <a:gd name="connsiteX57" fmla="*/ 5482236 w 6128435"/>
              <a:gd name="connsiteY57" fmla="*/ 3019791 h 6858000"/>
              <a:gd name="connsiteX58" fmla="*/ 5481505 w 6128435"/>
              <a:gd name="connsiteY58" fmla="*/ 3095286 h 6858000"/>
              <a:gd name="connsiteX59" fmla="*/ 5477595 w 6128435"/>
              <a:gd name="connsiteY59" fmla="*/ 3250534 h 6858000"/>
              <a:gd name="connsiteX60" fmla="*/ 5532836 w 6128435"/>
              <a:gd name="connsiteY60" fmla="*/ 3353840 h 6858000"/>
              <a:gd name="connsiteX61" fmla="*/ 5561229 w 6128435"/>
              <a:gd name="connsiteY61" fmla="*/ 3395784 h 6858000"/>
              <a:gd name="connsiteX62" fmla="*/ 5589758 w 6128435"/>
              <a:gd name="connsiteY62" fmla="*/ 3506453 h 6858000"/>
              <a:gd name="connsiteX63" fmla="*/ 5596144 w 6128435"/>
              <a:gd name="connsiteY63" fmla="*/ 3534624 h 6858000"/>
              <a:gd name="connsiteX64" fmla="*/ 5597750 w 6128435"/>
              <a:gd name="connsiteY64" fmla="*/ 3534129 h 6858000"/>
              <a:gd name="connsiteX65" fmla="*/ 5599700 w 6128435"/>
              <a:gd name="connsiteY65" fmla="*/ 3547221 h 6858000"/>
              <a:gd name="connsiteX66" fmla="*/ 5615031 w 6128435"/>
              <a:gd name="connsiteY66" fmla="*/ 3557482 h 6858000"/>
              <a:gd name="connsiteX67" fmla="*/ 5618377 w 6128435"/>
              <a:gd name="connsiteY67" fmla="*/ 3588431 h 6858000"/>
              <a:gd name="connsiteX68" fmla="*/ 5612155 w 6128435"/>
              <a:gd name="connsiteY68" fmla="*/ 3589869 h 6858000"/>
              <a:gd name="connsiteX69" fmla="*/ 5620843 w 6128435"/>
              <a:gd name="connsiteY69" fmla="*/ 3606745 h 6858000"/>
              <a:gd name="connsiteX70" fmla="*/ 5655472 w 6128435"/>
              <a:gd name="connsiteY70" fmla="*/ 3678877 h 6858000"/>
              <a:gd name="connsiteX71" fmla="*/ 5680448 w 6128435"/>
              <a:gd name="connsiteY71" fmla="*/ 3717760 h 6858000"/>
              <a:gd name="connsiteX72" fmla="*/ 5683015 w 6128435"/>
              <a:gd name="connsiteY72" fmla="*/ 3762025 h 6858000"/>
              <a:gd name="connsiteX73" fmla="*/ 5696643 w 6128435"/>
              <a:gd name="connsiteY73" fmla="*/ 3773888 h 6858000"/>
              <a:gd name="connsiteX74" fmla="*/ 5699203 w 6128435"/>
              <a:gd name="connsiteY74" fmla="*/ 3775823 h 6858000"/>
              <a:gd name="connsiteX75" fmla="*/ 5704824 w 6128435"/>
              <a:gd name="connsiteY75" fmla="*/ 3785966 h 6858000"/>
              <a:gd name="connsiteX76" fmla="*/ 5712204 w 6128435"/>
              <a:gd name="connsiteY76" fmla="*/ 3785830 h 6858000"/>
              <a:gd name="connsiteX77" fmla="*/ 5724816 w 6128435"/>
              <a:gd name="connsiteY77" fmla="*/ 3798949 h 6858000"/>
              <a:gd name="connsiteX78" fmla="*/ 5733539 w 6128435"/>
              <a:gd name="connsiteY78" fmla="*/ 3818457 h 6858000"/>
              <a:gd name="connsiteX79" fmla="*/ 5768491 w 6128435"/>
              <a:gd name="connsiteY79" fmla="*/ 3914399 h 6858000"/>
              <a:gd name="connsiteX80" fmla="*/ 5793123 w 6128435"/>
              <a:gd name="connsiteY80" fmla="*/ 3969952 h 6858000"/>
              <a:gd name="connsiteX81" fmla="*/ 5808321 w 6128435"/>
              <a:gd name="connsiteY81" fmla="*/ 3988153 h 6858000"/>
              <a:gd name="connsiteX82" fmla="*/ 5825621 w 6128435"/>
              <a:gd name="connsiteY82" fmla="*/ 4015525 h 6858000"/>
              <a:gd name="connsiteX83" fmla="*/ 5860672 w 6128435"/>
              <a:gd name="connsiteY83" fmla="*/ 4061579 h 6858000"/>
              <a:gd name="connsiteX84" fmla="*/ 5872173 w 6128435"/>
              <a:gd name="connsiteY84" fmla="*/ 4088497 h 6858000"/>
              <a:gd name="connsiteX85" fmla="*/ 5883705 w 6128435"/>
              <a:gd name="connsiteY85" fmla="*/ 4101899 h 6858000"/>
              <a:gd name="connsiteX86" fmla="*/ 5885314 w 6128435"/>
              <a:gd name="connsiteY86" fmla="*/ 4108387 h 6858000"/>
              <a:gd name="connsiteX87" fmla="*/ 5894095 w 6128435"/>
              <a:gd name="connsiteY87" fmla="*/ 4128857 h 6858000"/>
              <a:gd name="connsiteX88" fmla="*/ 5898339 w 6128435"/>
              <a:gd name="connsiteY88" fmla="*/ 4140800 h 6858000"/>
              <a:gd name="connsiteX89" fmla="*/ 5899734 w 6128435"/>
              <a:gd name="connsiteY89" fmla="*/ 4145632 h 6858000"/>
              <a:gd name="connsiteX90" fmla="*/ 5903513 w 6128435"/>
              <a:gd name="connsiteY90" fmla="*/ 4187661 h 6858000"/>
              <a:gd name="connsiteX91" fmla="*/ 5917114 w 6128435"/>
              <a:gd name="connsiteY91" fmla="*/ 4213096 h 6858000"/>
              <a:gd name="connsiteX92" fmla="*/ 5921153 w 6128435"/>
              <a:gd name="connsiteY92" fmla="*/ 4236222 h 6858000"/>
              <a:gd name="connsiteX93" fmla="*/ 5924233 w 6128435"/>
              <a:gd name="connsiteY93" fmla="*/ 4242060 h 6858000"/>
              <a:gd name="connsiteX94" fmla="*/ 5928910 w 6128435"/>
              <a:gd name="connsiteY94" fmla="*/ 4300973 h 6858000"/>
              <a:gd name="connsiteX95" fmla="*/ 5939320 w 6128435"/>
              <a:gd name="connsiteY95" fmla="*/ 4340435 h 6858000"/>
              <a:gd name="connsiteX96" fmla="*/ 5946705 w 6128435"/>
              <a:gd name="connsiteY96" fmla="*/ 4428051 h 6858000"/>
              <a:gd name="connsiteX97" fmla="*/ 5949261 w 6128435"/>
              <a:gd name="connsiteY97" fmla="*/ 4449185 h 6858000"/>
              <a:gd name="connsiteX98" fmla="*/ 5957504 w 6128435"/>
              <a:gd name="connsiteY98" fmla="*/ 4465911 h 6858000"/>
              <a:gd name="connsiteX99" fmla="*/ 5964689 w 6128435"/>
              <a:gd name="connsiteY99" fmla="*/ 4468532 h 6858000"/>
              <a:gd name="connsiteX100" fmla="*/ 5967062 w 6128435"/>
              <a:gd name="connsiteY100" fmla="*/ 4479923 h 6858000"/>
              <a:gd name="connsiteX101" fmla="*/ 5968960 w 6128435"/>
              <a:gd name="connsiteY101" fmla="*/ 4482655 h 6858000"/>
              <a:gd name="connsiteX102" fmla="*/ 5978567 w 6128435"/>
              <a:gd name="connsiteY102" fmla="*/ 4498605 h 6858000"/>
              <a:gd name="connsiteX103" fmla="*/ 5980106 w 6128435"/>
              <a:gd name="connsiteY103" fmla="*/ 4585087 h 6858000"/>
              <a:gd name="connsiteX104" fmla="*/ 5998138 w 6128435"/>
              <a:gd name="connsiteY104" fmla="*/ 4697518 h 6858000"/>
              <a:gd name="connsiteX105" fmla="*/ 6013516 w 6128435"/>
              <a:gd name="connsiteY105" fmla="*/ 4786619 h 6858000"/>
              <a:gd name="connsiteX106" fmla="*/ 6025404 w 6128435"/>
              <a:gd name="connsiteY106" fmla="*/ 4858148 h 6858000"/>
              <a:gd name="connsiteX107" fmla="*/ 6007749 w 6128435"/>
              <a:gd name="connsiteY107" fmla="*/ 4964715 h 6858000"/>
              <a:gd name="connsiteX108" fmla="*/ 6005269 w 6128435"/>
              <a:gd name="connsiteY108" fmla="*/ 5150567 h 6858000"/>
              <a:gd name="connsiteX109" fmla="*/ 6001127 w 6128435"/>
              <a:gd name="connsiteY109" fmla="*/ 5164609 h 6858000"/>
              <a:gd name="connsiteX110" fmla="*/ 5996647 w 6128435"/>
              <a:gd name="connsiteY110" fmla="*/ 5185640 h 6858000"/>
              <a:gd name="connsiteX111" fmla="*/ 5998514 w 6128435"/>
              <a:gd name="connsiteY111" fmla="*/ 5189673 h 6858000"/>
              <a:gd name="connsiteX112" fmla="*/ 5995970 w 6128435"/>
              <a:gd name="connsiteY112" fmla="*/ 5221547 h 6858000"/>
              <a:gd name="connsiteX113" fmla="*/ 5997218 w 6128435"/>
              <a:gd name="connsiteY113" fmla="*/ 5222031 h 6858000"/>
              <a:gd name="connsiteX114" fmla="*/ 6002116 w 6128435"/>
              <a:gd name="connsiteY114" fmla="*/ 5231223 h 6858000"/>
              <a:gd name="connsiteX115" fmla="*/ 6008541 w 6128435"/>
              <a:gd name="connsiteY115" fmla="*/ 5248680 h 6858000"/>
              <a:gd name="connsiteX116" fmla="*/ 6039260 w 6128435"/>
              <a:gd name="connsiteY116" fmla="*/ 5289518 h 6858000"/>
              <a:gd name="connsiteX117" fmla="*/ 6036748 w 6128435"/>
              <a:gd name="connsiteY117" fmla="*/ 5322752 h 6858000"/>
              <a:gd name="connsiteX118" fmla="*/ 6036943 w 6128435"/>
              <a:gd name="connsiteY118" fmla="*/ 5329480 h 6858000"/>
              <a:gd name="connsiteX119" fmla="*/ 6037236 w 6128435"/>
              <a:gd name="connsiteY119" fmla="*/ 5329634 h 6858000"/>
              <a:gd name="connsiteX120" fmla="*/ 6038019 w 6128435"/>
              <a:gd name="connsiteY120" fmla="*/ 5336764 h 6858000"/>
              <a:gd name="connsiteX121" fmla="*/ 6037298 w 6128435"/>
              <a:gd name="connsiteY121" fmla="*/ 5341753 h 6858000"/>
              <a:gd name="connsiteX122" fmla="*/ 6037677 w 6128435"/>
              <a:gd name="connsiteY122" fmla="*/ 5354807 h 6858000"/>
              <a:gd name="connsiteX123" fmla="*/ 6039728 w 6128435"/>
              <a:gd name="connsiteY123" fmla="*/ 5359416 h 6858000"/>
              <a:gd name="connsiteX124" fmla="*/ 6043311 w 6128435"/>
              <a:gd name="connsiteY124" fmla="*/ 5361407 h 6858000"/>
              <a:gd name="connsiteX125" fmla="*/ 6042954 w 6128435"/>
              <a:gd name="connsiteY125" fmla="*/ 5362576 h 6858000"/>
              <a:gd name="connsiteX126" fmla="*/ 6053435 w 6128435"/>
              <a:gd name="connsiteY126" fmla="*/ 5387547 h 6858000"/>
              <a:gd name="connsiteX127" fmla="*/ 6065933 w 6128435"/>
              <a:gd name="connsiteY127" fmla="*/ 5443002 h 6858000"/>
              <a:gd name="connsiteX128" fmla="*/ 6068640 w 6128435"/>
              <a:gd name="connsiteY128" fmla="*/ 5474503 h 6858000"/>
              <a:gd name="connsiteX129" fmla="*/ 6080922 w 6128435"/>
              <a:gd name="connsiteY129" fmla="*/ 5561070 h 6858000"/>
              <a:gd name="connsiteX130" fmla="*/ 6096949 w 6128435"/>
              <a:gd name="connsiteY130" fmla="*/ 5648179 h 6858000"/>
              <a:gd name="connsiteX131" fmla="*/ 6125703 w 6128435"/>
              <a:gd name="connsiteY131" fmla="*/ 5692894 h 6858000"/>
              <a:gd name="connsiteX132" fmla="*/ 6126670 w 6128435"/>
              <a:gd name="connsiteY132" fmla="*/ 5697882 h 6858000"/>
              <a:gd name="connsiteX133" fmla="*/ 6124061 w 6128435"/>
              <a:gd name="connsiteY133" fmla="*/ 5710294 h 6858000"/>
              <a:gd name="connsiteX134" fmla="*/ 6122213 w 6128435"/>
              <a:gd name="connsiteY134" fmla="*/ 5714762 h 6858000"/>
              <a:gd name="connsiteX135" fmla="*/ 6121353 w 6128435"/>
              <a:gd name="connsiteY135" fmla="*/ 5721725 h 6858000"/>
              <a:gd name="connsiteX136" fmla="*/ 6121607 w 6128435"/>
              <a:gd name="connsiteY136" fmla="*/ 5721959 h 6858000"/>
              <a:gd name="connsiteX137" fmla="*/ 6120262 w 6128435"/>
              <a:gd name="connsiteY137" fmla="*/ 5728358 h 6858000"/>
              <a:gd name="connsiteX138" fmla="*/ 6110194 w 6128435"/>
              <a:gd name="connsiteY138" fmla="*/ 5758853 h 6858000"/>
              <a:gd name="connsiteX139" fmla="*/ 6127519 w 6128435"/>
              <a:gd name="connsiteY139" fmla="*/ 5865775 h 6858000"/>
              <a:gd name="connsiteX140" fmla="*/ 6128435 w 6128435"/>
              <a:gd name="connsiteY140" fmla="*/ 5870164 h 6858000"/>
              <a:gd name="connsiteX141" fmla="*/ 6119217 w 6128435"/>
              <a:gd name="connsiteY141" fmla="*/ 5888542 h 6858000"/>
              <a:gd name="connsiteX142" fmla="*/ 6115966 w 6128435"/>
              <a:gd name="connsiteY142" fmla="*/ 5898387 h 6858000"/>
              <a:gd name="connsiteX143" fmla="*/ 6111924 w 6128435"/>
              <a:gd name="connsiteY143" fmla="*/ 5900444 h 6858000"/>
              <a:gd name="connsiteX144" fmla="*/ 6108716 w 6128435"/>
              <a:gd name="connsiteY144" fmla="*/ 5915345 h 6858000"/>
              <a:gd name="connsiteX145" fmla="*/ 6109524 w 6128435"/>
              <a:gd name="connsiteY145" fmla="*/ 5917328 h 6858000"/>
              <a:gd name="connsiteX146" fmla="*/ 6102493 w 6128435"/>
              <a:gd name="connsiteY146" fmla="*/ 5928602 h 6858000"/>
              <a:gd name="connsiteX147" fmla="*/ 6056863 w 6128435"/>
              <a:gd name="connsiteY147" fmla="*/ 6000643 h 6858000"/>
              <a:gd name="connsiteX148" fmla="*/ 6045436 w 6128435"/>
              <a:gd name="connsiteY148" fmla="*/ 6124480 h 6858000"/>
              <a:gd name="connsiteX149" fmla="*/ 6030489 w 6128435"/>
              <a:gd name="connsiteY149" fmla="*/ 6317666 h 6858000"/>
              <a:gd name="connsiteX150" fmla="*/ 6007492 w 6128435"/>
              <a:gd name="connsiteY150" fmla="*/ 6440818 h 6858000"/>
              <a:gd name="connsiteX151" fmla="*/ 6009467 w 6128435"/>
              <a:gd name="connsiteY151" fmla="*/ 6487076 h 6858000"/>
              <a:gd name="connsiteX152" fmla="*/ 5995064 w 6128435"/>
              <a:gd name="connsiteY152" fmla="*/ 6540791 h 6858000"/>
              <a:gd name="connsiteX153" fmla="*/ 5996309 w 6128435"/>
              <a:gd name="connsiteY153" fmla="*/ 6543961 h 6858000"/>
              <a:gd name="connsiteX154" fmla="*/ 5996048 w 6128435"/>
              <a:gd name="connsiteY154" fmla="*/ 6555444 h 6858000"/>
              <a:gd name="connsiteX155" fmla="*/ 6002524 w 6128435"/>
              <a:gd name="connsiteY155" fmla="*/ 6560188 h 6858000"/>
              <a:gd name="connsiteX156" fmla="*/ 6006823 w 6128435"/>
              <a:gd name="connsiteY156" fmla="*/ 6578546 h 6858000"/>
              <a:gd name="connsiteX157" fmla="*/ 6004510 w 6128435"/>
              <a:gd name="connsiteY157" fmla="*/ 6599256 h 6858000"/>
              <a:gd name="connsiteX158" fmla="*/ 5986207 w 6128435"/>
              <a:gd name="connsiteY158" fmla="*/ 6695855 h 6858000"/>
              <a:gd name="connsiteX159" fmla="*/ 5979428 w 6128435"/>
              <a:gd name="connsiteY159" fmla="*/ 6754678 h 6858000"/>
              <a:gd name="connsiteX160" fmla="*/ 5983398 w 6128435"/>
              <a:gd name="connsiteY160" fmla="*/ 6778641 h 6858000"/>
              <a:gd name="connsiteX161" fmla="*/ 5984543 w 6128435"/>
              <a:gd name="connsiteY161" fmla="*/ 6811016 h 6858000"/>
              <a:gd name="connsiteX162" fmla="*/ 5981802 w 6128435"/>
              <a:gd name="connsiteY162" fmla="*/ 6838578 h 6858000"/>
              <a:gd name="connsiteX163" fmla="*/ 5979671 w 6128435"/>
              <a:gd name="connsiteY163" fmla="*/ 6858000 h 6858000"/>
              <a:gd name="connsiteX164" fmla="*/ 0 w 6128435"/>
              <a:gd name="connsiteY164" fmla="*/ 6858000 h 6858000"/>
              <a:gd name="connsiteX165" fmla="*/ 0 w 6128435"/>
              <a:gd name="connsiteY16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44434 w 6128435"/>
              <a:gd name="connsiteY24" fmla="*/ 1580810 h 6858000"/>
              <a:gd name="connsiteX25" fmla="*/ 5251453 w 6128435"/>
              <a:gd name="connsiteY25" fmla="*/ 1583934 h 6858000"/>
              <a:gd name="connsiteX26" fmla="*/ 5253136 w 6128435"/>
              <a:gd name="connsiteY26" fmla="*/ 1595457 h 6858000"/>
              <a:gd name="connsiteX27" fmla="*/ 5263491 w 6128435"/>
              <a:gd name="connsiteY27" fmla="*/ 1642938 h 6858000"/>
              <a:gd name="connsiteX28" fmla="*/ 5261314 w 6128435"/>
              <a:gd name="connsiteY28" fmla="*/ 1689177 h 6858000"/>
              <a:gd name="connsiteX29" fmla="*/ 5259788 w 6128435"/>
              <a:gd name="connsiteY29" fmla="*/ 1768516 h 6858000"/>
              <a:gd name="connsiteX30" fmla="*/ 5255696 w 6128435"/>
              <a:gd name="connsiteY30" fmla="*/ 1953770 h 6858000"/>
              <a:gd name="connsiteX31" fmla="*/ 5252592 w 6128435"/>
              <a:gd name="connsiteY31" fmla="*/ 2092210 h 6858000"/>
              <a:gd name="connsiteX32" fmla="*/ 5264303 w 6128435"/>
              <a:gd name="connsiteY32" fmla="*/ 2225157 h 6858000"/>
              <a:gd name="connsiteX33" fmla="*/ 5254949 w 6128435"/>
              <a:gd name="connsiteY33" fmla="*/ 2236160 h 6858000"/>
              <a:gd name="connsiteX34" fmla="*/ 5250104 w 6128435"/>
              <a:gd name="connsiteY34" fmla="*/ 2249166 h 6858000"/>
              <a:gd name="connsiteX35" fmla="*/ 5251214 w 6128435"/>
              <a:gd name="connsiteY35" fmla="*/ 2250944 h 6858000"/>
              <a:gd name="connsiteX36" fmla="*/ 5250644 w 6128435"/>
              <a:gd name="connsiteY36" fmla="*/ 2266619 h 6858000"/>
              <a:gd name="connsiteX37" fmla="*/ 5247111 w 6128435"/>
              <a:gd name="connsiteY37" fmla="*/ 2269679 h 6858000"/>
              <a:gd name="connsiteX38" fmla="*/ 5279312 w 6128435"/>
              <a:gd name="connsiteY38" fmla="*/ 2302757 h 6858000"/>
              <a:gd name="connsiteX39" fmla="*/ 5293877 w 6128435"/>
              <a:gd name="connsiteY39" fmla="*/ 2368649 h 6858000"/>
              <a:gd name="connsiteX40" fmla="*/ 5311338 w 6128435"/>
              <a:gd name="connsiteY40" fmla="*/ 2404034 h 6858000"/>
              <a:gd name="connsiteX41" fmla="*/ 5338366 w 6128435"/>
              <a:gd name="connsiteY41" fmla="*/ 2465052 h 6858000"/>
              <a:gd name="connsiteX42" fmla="*/ 5371263 w 6128435"/>
              <a:gd name="connsiteY42" fmla="*/ 2586413 h 6858000"/>
              <a:gd name="connsiteX43" fmla="*/ 5407503 w 6128435"/>
              <a:gd name="connsiteY43" fmla="*/ 2786290 h 6858000"/>
              <a:gd name="connsiteX44" fmla="*/ 5407356 w 6128435"/>
              <a:gd name="connsiteY44" fmla="*/ 2787545 h 6858000"/>
              <a:gd name="connsiteX45" fmla="*/ 5411130 w 6128435"/>
              <a:gd name="connsiteY45" fmla="*/ 2788640 h 6858000"/>
              <a:gd name="connsiteX46" fmla="*/ 5416439 w 6128435"/>
              <a:gd name="connsiteY46" fmla="*/ 2805666 h 6858000"/>
              <a:gd name="connsiteX47" fmla="*/ 5416589 w 6128435"/>
              <a:gd name="connsiteY47" fmla="*/ 2810822 h 6858000"/>
              <a:gd name="connsiteX48" fmla="*/ 5418542 w 6128435"/>
              <a:gd name="connsiteY48" fmla="*/ 2817745 h 6858000"/>
              <a:gd name="connsiteX49" fmla="*/ 5418847 w 6128435"/>
              <a:gd name="connsiteY49" fmla="*/ 2817825 h 6858000"/>
              <a:gd name="connsiteX50" fmla="*/ 5457023 w 6128435"/>
              <a:gd name="connsiteY50" fmla="*/ 2858292 h 6858000"/>
              <a:gd name="connsiteX51" fmla="*/ 5479298 w 6128435"/>
              <a:gd name="connsiteY51" fmla="*/ 2947791 h 6858000"/>
              <a:gd name="connsiteX52" fmla="*/ 5481770 w 6128435"/>
              <a:gd name="connsiteY52" fmla="*/ 2951352 h 6858000"/>
              <a:gd name="connsiteX53" fmla="*/ 5482045 w 6128435"/>
              <a:gd name="connsiteY53" fmla="*/ 2984371 h 6858000"/>
              <a:gd name="connsiteX54" fmla="*/ 5482415 w 6128435"/>
              <a:gd name="connsiteY54" fmla="*/ 3004079 h 6858000"/>
              <a:gd name="connsiteX55" fmla="*/ 5483865 w 6128435"/>
              <a:gd name="connsiteY55" fmla="*/ 3005467 h 6858000"/>
              <a:gd name="connsiteX56" fmla="*/ 5482236 w 6128435"/>
              <a:gd name="connsiteY56" fmla="*/ 3019791 h 6858000"/>
              <a:gd name="connsiteX57" fmla="*/ 5481505 w 6128435"/>
              <a:gd name="connsiteY57" fmla="*/ 3095286 h 6858000"/>
              <a:gd name="connsiteX58" fmla="*/ 5477595 w 6128435"/>
              <a:gd name="connsiteY58" fmla="*/ 3250534 h 6858000"/>
              <a:gd name="connsiteX59" fmla="*/ 5532836 w 6128435"/>
              <a:gd name="connsiteY59" fmla="*/ 3353840 h 6858000"/>
              <a:gd name="connsiteX60" fmla="*/ 5561229 w 6128435"/>
              <a:gd name="connsiteY60" fmla="*/ 3395784 h 6858000"/>
              <a:gd name="connsiteX61" fmla="*/ 5589758 w 6128435"/>
              <a:gd name="connsiteY61" fmla="*/ 3506453 h 6858000"/>
              <a:gd name="connsiteX62" fmla="*/ 5596144 w 6128435"/>
              <a:gd name="connsiteY62" fmla="*/ 3534624 h 6858000"/>
              <a:gd name="connsiteX63" fmla="*/ 5597750 w 6128435"/>
              <a:gd name="connsiteY63" fmla="*/ 3534129 h 6858000"/>
              <a:gd name="connsiteX64" fmla="*/ 5599700 w 6128435"/>
              <a:gd name="connsiteY64" fmla="*/ 3547221 h 6858000"/>
              <a:gd name="connsiteX65" fmla="*/ 5615031 w 6128435"/>
              <a:gd name="connsiteY65" fmla="*/ 3557482 h 6858000"/>
              <a:gd name="connsiteX66" fmla="*/ 5618377 w 6128435"/>
              <a:gd name="connsiteY66" fmla="*/ 3588431 h 6858000"/>
              <a:gd name="connsiteX67" fmla="*/ 5612155 w 6128435"/>
              <a:gd name="connsiteY67" fmla="*/ 3589869 h 6858000"/>
              <a:gd name="connsiteX68" fmla="*/ 5620843 w 6128435"/>
              <a:gd name="connsiteY68" fmla="*/ 3606745 h 6858000"/>
              <a:gd name="connsiteX69" fmla="*/ 5655472 w 6128435"/>
              <a:gd name="connsiteY69" fmla="*/ 3678877 h 6858000"/>
              <a:gd name="connsiteX70" fmla="*/ 5680448 w 6128435"/>
              <a:gd name="connsiteY70" fmla="*/ 3717760 h 6858000"/>
              <a:gd name="connsiteX71" fmla="*/ 5683015 w 6128435"/>
              <a:gd name="connsiteY71" fmla="*/ 3762025 h 6858000"/>
              <a:gd name="connsiteX72" fmla="*/ 5696643 w 6128435"/>
              <a:gd name="connsiteY72" fmla="*/ 3773888 h 6858000"/>
              <a:gd name="connsiteX73" fmla="*/ 5699203 w 6128435"/>
              <a:gd name="connsiteY73" fmla="*/ 3775823 h 6858000"/>
              <a:gd name="connsiteX74" fmla="*/ 5704824 w 6128435"/>
              <a:gd name="connsiteY74" fmla="*/ 3785966 h 6858000"/>
              <a:gd name="connsiteX75" fmla="*/ 5712204 w 6128435"/>
              <a:gd name="connsiteY75" fmla="*/ 3785830 h 6858000"/>
              <a:gd name="connsiteX76" fmla="*/ 5724816 w 6128435"/>
              <a:gd name="connsiteY76" fmla="*/ 3798949 h 6858000"/>
              <a:gd name="connsiteX77" fmla="*/ 5733539 w 6128435"/>
              <a:gd name="connsiteY77" fmla="*/ 3818457 h 6858000"/>
              <a:gd name="connsiteX78" fmla="*/ 5768491 w 6128435"/>
              <a:gd name="connsiteY78" fmla="*/ 3914399 h 6858000"/>
              <a:gd name="connsiteX79" fmla="*/ 5793123 w 6128435"/>
              <a:gd name="connsiteY79" fmla="*/ 3969952 h 6858000"/>
              <a:gd name="connsiteX80" fmla="*/ 5808321 w 6128435"/>
              <a:gd name="connsiteY80" fmla="*/ 3988153 h 6858000"/>
              <a:gd name="connsiteX81" fmla="*/ 5825621 w 6128435"/>
              <a:gd name="connsiteY81" fmla="*/ 4015525 h 6858000"/>
              <a:gd name="connsiteX82" fmla="*/ 5860672 w 6128435"/>
              <a:gd name="connsiteY82" fmla="*/ 4061579 h 6858000"/>
              <a:gd name="connsiteX83" fmla="*/ 5872173 w 6128435"/>
              <a:gd name="connsiteY83" fmla="*/ 4088497 h 6858000"/>
              <a:gd name="connsiteX84" fmla="*/ 5883705 w 6128435"/>
              <a:gd name="connsiteY84" fmla="*/ 4101899 h 6858000"/>
              <a:gd name="connsiteX85" fmla="*/ 5885314 w 6128435"/>
              <a:gd name="connsiteY85" fmla="*/ 4108387 h 6858000"/>
              <a:gd name="connsiteX86" fmla="*/ 5894095 w 6128435"/>
              <a:gd name="connsiteY86" fmla="*/ 4128857 h 6858000"/>
              <a:gd name="connsiteX87" fmla="*/ 5898339 w 6128435"/>
              <a:gd name="connsiteY87" fmla="*/ 4140800 h 6858000"/>
              <a:gd name="connsiteX88" fmla="*/ 5899734 w 6128435"/>
              <a:gd name="connsiteY88" fmla="*/ 4145632 h 6858000"/>
              <a:gd name="connsiteX89" fmla="*/ 5903513 w 6128435"/>
              <a:gd name="connsiteY89" fmla="*/ 4187661 h 6858000"/>
              <a:gd name="connsiteX90" fmla="*/ 5917114 w 6128435"/>
              <a:gd name="connsiteY90" fmla="*/ 4213096 h 6858000"/>
              <a:gd name="connsiteX91" fmla="*/ 5921153 w 6128435"/>
              <a:gd name="connsiteY91" fmla="*/ 4236222 h 6858000"/>
              <a:gd name="connsiteX92" fmla="*/ 5924233 w 6128435"/>
              <a:gd name="connsiteY92" fmla="*/ 4242060 h 6858000"/>
              <a:gd name="connsiteX93" fmla="*/ 5928910 w 6128435"/>
              <a:gd name="connsiteY93" fmla="*/ 4300973 h 6858000"/>
              <a:gd name="connsiteX94" fmla="*/ 5939320 w 6128435"/>
              <a:gd name="connsiteY94" fmla="*/ 4340435 h 6858000"/>
              <a:gd name="connsiteX95" fmla="*/ 5946705 w 6128435"/>
              <a:gd name="connsiteY95" fmla="*/ 4428051 h 6858000"/>
              <a:gd name="connsiteX96" fmla="*/ 5949261 w 6128435"/>
              <a:gd name="connsiteY96" fmla="*/ 4449185 h 6858000"/>
              <a:gd name="connsiteX97" fmla="*/ 5957504 w 6128435"/>
              <a:gd name="connsiteY97" fmla="*/ 4465911 h 6858000"/>
              <a:gd name="connsiteX98" fmla="*/ 5964689 w 6128435"/>
              <a:gd name="connsiteY98" fmla="*/ 4468532 h 6858000"/>
              <a:gd name="connsiteX99" fmla="*/ 5967062 w 6128435"/>
              <a:gd name="connsiteY99" fmla="*/ 4479923 h 6858000"/>
              <a:gd name="connsiteX100" fmla="*/ 5968960 w 6128435"/>
              <a:gd name="connsiteY100" fmla="*/ 4482655 h 6858000"/>
              <a:gd name="connsiteX101" fmla="*/ 5978567 w 6128435"/>
              <a:gd name="connsiteY101" fmla="*/ 4498605 h 6858000"/>
              <a:gd name="connsiteX102" fmla="*/ 5980106 w 6128435"/>
              <a:gd name="connsiteY102" fmla="*/ 4585087 h 6858000"/>
              <a:gd name="connsiteX103" fmla="*/ 5998138 w 6128435"/>
              <a:gd name="connsiteY103" fmla="*/ 4697518 h 6858000"/>
              <a:gd name="connsiteX104" fmla="*/ 6013516 w 6128435"/>
              <a:gd name="connsiteY104" fmla="*/ 4786619 h 6858000"/>
              <a:gd name="connsiteX105" fmla="*/ 6025404 w 6128435"/>
              <a:gd name="connsiteY105" fmla="*/ 4858148 h 6858000"/>
              <a:gd name="connsiteX106" fmla="*/ 6007749 w 6128435"/>
              <a:gd name="connsiteY106" fmla="*/ 4964715 h 6858000"/>
              <a:gd name="connsiteX107" fmla="*/ 6005269 w 6128435"/>
              <a:gd name="connsiteY107" fmla="*/ 5150567 h 6858000"/>
              <a:gd name="connsiteX108" fmla="*/ 6001127 w 6128435"/>
              <a:gd name="connsiteY108" fmla="*/ 5164609 h 6858000"/>
              <a:gd name="connsiteX109" fmla="*/ 5996647 w 6128435"/>
              <a:gd name="connsiteY109" fmla="*/ 5185640 h 6858000"/>
              <a:gd name="connsiteX110" fmla="*/ 5998514 w 6128435"/>
              <a:gd name="connsiteY110" fmla="*/ 5189673 h 6858000"/>
              <a:gd name="connsiteX111" fmla="*/ 5995970 w 6128435"/>
              <a:gd name="connsiteY111" fmla="*/ 5221547 h 6858000"/>
              <a:gd name="connsiteX112" fmla="*/ 5997218 w 6128435"/>
              <a:gd name="connsiteY112" fmla="*/ 5222031 h 6858000"/>
              <a:gd name="connsiteX113" fmla="*/ 6002116 w 6128435"/>
              <a:gd name="connsiteY113" fmla="*/ 5231223 h 6858000"/>
              <a:gd name="connsiteX114" fmla="*/ 6008541 w 6128435"/>
              <a:gd name="connsiteY114" fmla="*/ 5248680 h 6858000"/>
              <a:gd name="connsiteX115" fmla="*/ 6039260 w 6128435"/>
              <a:gd name="connsiteY115" fmla="*/ 5289518 h 6858000"/>
              <a:gd name="connsiteX116" fmla="*/ 6036748 w 6128435"/>
              <a:gd name="connsiteY116" fmla="*/ 5322752 h 6858000"/>
              <a:gd name="connsiteX117" fmla="*/ 6036943 w 6128435"/>
              <a:gd name="connsiteY117" fmla="*/ 5329480 h 6858000"/>
              <a:gd name="connsiteX118" fmla="*/ 6037236 w 6128435"/>
              <a:gd name="connsiteY118" fmla="*/ 5329634 h 6858000"/>
              <a:gd name="connsiteX119" fmla="*/ 6038019 w 6128435"/>
              <a:gd name="connsiteY119" fmla="*/ 5336764 h 6858000"/>
              <a:gd name="connsiteX120" fmla="*/ 6037298 w 6128435"/>
              <a:gd name="connsiteY120" fmla="*/ 5341753 h 6858000"/>
              <a:gd name="connsiteX121" fmla="*/ 6037677 w 6128435"/>
              <a:gd name="connsiteY121" fmla="*/ 5354807 h 6858000"/>
              <a:gd name="connsiteX122" fmla="*/ 6039728 w 6128435"/>
              <a:gd name="connsiteY122" fmla="*/ 5359416 h 6858000"/>
              <a:gd name="connsiteX123" fmla="*/ 6043311 w 6128435"/>
              <a:gd name="connsiteY123" fmla="*/ 5361407 h 6858000"/>
              <a:gd name="connsiteX124" fmla="*/ 6042954 w 6128435"/>
              <a:gd name="connsiteY124" fmla="*/ 5362576 h 6858000"/>
              <a:gd name="connsiteX125" fmla="*/ 6053435 w 6128435"/>
              <a:gd name="connsiteY125" fmla="*/ 5387547 h 6858000"/>
              <a:gd name="connsiteX126" fmla="*/ 6065933 w 6128435"/>
              <a:gd name="connsiteY126" fmla="*/ 5443002 h 6858000"/>
              <a:gd name="connsiteX127" fmla="*/ 6068640 w 6128435"/>
              <a:gd name="connsiteY127" fmla="*/ 5474503 h 6858000"/>
              <a:gd name="connsiteX128" fmla="*/ 6080922 w 6128435"/>
              <a:gd name="connsiteY128" fmla="*/ 5561070 h 6858000"/>
              <a:gd name="connsiteX129" fmla="*/ 6096949 w 6128435"/>
              <a:gd name="connsiteY129" fmla="*/ 5648179 h 6858000"/>
              <a:gd name="connsiteX130" fmla="*/ 6125703 w 6128435"/>
              <a:gd name="connsiteY130" fmla="*/ 5692894 h 6858000"/>
              <a:gd name="connsiteX131" fmla="*/ 6126670 w 6128435"/>
              <a:gd name="connsiteY131" fmla="*/ 5697882 h 6858000"/>
              <a:gd name="connsiteX132" fmla="*/ 6124061 w 6128435"/>
              <a:gd name="connsiteY132" fmla="*/ 5710294 h 6858000"/>
              <a:gd name="connsiteX133" fmla="*/ 6122213 w 6128435"/>
              <a:gd name="connsiteY133" fmla="*/ 5714762 h 6858000"/>
              <a:gd name="connsiteX134" fmla="*/ 6121353 w 6128435"/>
              <a:gd name="connsiteY134" fmla="*/ 5721725 h 6858000"/>
              <a:gd name="connsiteX135" fmla="*/ 6121607 w 6128435"/>
              <a:gd name="connsiteY135" fmla="*/ 5721959 h 6858000"/>
              <a:gd name="connsiteX136" fmla="*/ 6120262 w 6128435"/>
              <a:gd name="connsiteY136" fmla="*/ 5728358 h 6858000"/>
              <a:gd name="connsiteX137" fmla="*/ 6110194 w 6128435"/>
              <a:gd name="connsiteY137" fmla="*/ 5758853 h 6858000"/>
              <a:gd name="connsiteX138" fmla="*/ 6127519 w 6128435"/>
              <a:gd name="connsiteY138" fmla="*/ 5865775 h 6858000"/>
              <a:gd name="connsiteX139" fmla="*/ 6128435 w 6128435"/>
              <a:gd name="connsiteY139" fmla="*/ 5870164 h 6858000"/>
              <a:gd name="connsiteX140" fmla="*/ 6119217 w 6128435"/>
              <a:gd name="connsiteY140" fmla="*/ 5888542 h 6858000"/>
              <a:gd name="connsiteX141" fmla="*/ 6115966 w 6128435"/>
              <a:gd name="connsiteY141" fmla="*/ 5898387 h 6858000"/>
              <a:gd name="connsiteX142" fmla="*/ 6111924 w 6128435"/>
              <a:gd name="connsiteY142" fmla="*/ 5900444 h 6858000"/>
              <a:gd name="connsiteX143" fmla="*/ 6108716 w 6128435"/>
              <a:gd name="connsiteY143" fmla="*/ 5915345 h 6858000"/>
              <a:gd name="connsiteX144" fmla="*/ 6109524 w 6128435"/>
              <a:gd name="connsiteY144" fmla="*/ 5917328 h 6858000"/>
              <a:gd name="connsiteX145" fmla="*/ 6102493 w 6128435"/>
              <a:gd name="connsiteY145" fmla="*/ 5928602 h 6858000"/>
              <a:gd name="connsiteX146" fmla="*/ 6056863 w 6128435"/>
              <a:gd name="connsiteY146" fmla="*/ 6000643 h 6858000"/>
              <a:gd name="connsiteX147" fmla="*/ 6045436 w 6128435"/>
              <a:gd name="connsiteY147" fmla="*/ 6124480 h 6858000"/>
              <a:gd name="connsiteX148" fmla="*/ 6030489 w 6128435"/>
              <a:gd name="connsiteY148" fmla="*/ 6317666 h 6858000"/>
              <a:gd name="connsiteX149" fmla="*/ 6007492 w 6128435"/>
              <a:gd name="connsiteY149" fmla="*/ 6440818 h 6858000"/>
              <a:gd name="connsiteX150" fmla="*/ 6009467 w 6128435"/>
              <a:gd name="connsiteY150" fmla="*/ 6487076 h 6858000"/>
              <a:gd name="connsiteX151" fmla="*/ 5995064 w 6128435"/>
              <a:gd name="connsiteY151" fmla="*/ 6540791 h 6858000"/>
              <a:gd name="connsiteX152" fmla="*/ 5996309 w 6128435"/>
              <a:gd name="connsiteY152" fmla="*/ 6543961 h 6858000"/>
              <a:gd name="connsiteX153" fmla="*/ 5996048 w 6128435"/>
              <a:gd name="connsiteY153" fmla="*/ 6555444 h 6858000"/>
              <a:gd name="connsiteX154" fmla="*/ 6002524 w 6128435"/>
              <a:gd name="connsiteY154" fmla="*/ 6560188 h 6858000"/>
              <a:gd name="connsiteX155" fmla="*/ 6006823 w 6128435"/>
              <a:gd name="connsiteY155" fmla="*/ 6578546 h 6858000"/>
              <a:gd name="connsiteX156" fmla="*/ 6004510 w 6128435"/>
              <a:gd name="connsiteY156" fmla="*/ 6599256 h 6858000"/>
              <a:gd name="connsiteX157" fmla="*/ 5986207 w 6128435"/>
              <a:gd name="connsiteY157" fmla="*/ 6695855 h 6858000"/>
              <a:gd name="connsiteX158" fmla="*/ 5979428 w 6128435"/>
              <a:gd name="connsiteY158" fmla="*/ 6754678 h 6858000"/>
              <a:gd name="connsiteX159" fmla="*/ 5983398 w 6128435"/>
              <a:gd name="connsiteY159" fmla="*/ 6778641 h 6858000"/>
              <a:gd name="connsiteX160" fmla="*/ 5984543 w 6128435"/>
              <a:gd name="connsiteY160" fmla="*/ 6811016 h 6858000"/>
              <a:gd name="connsiteX161" fmla="*/ 5981802 w 6128435"/>
              <a:gd name="connsiteY161" fmla="*/ 6838578 h 6858000"/>
              <a:gd name="connsiteX162" fmla="*/ 5979671 w 6128435"/>
              <a:gd name="connsiteY162" fmla="*/ 6858000 h 6858000"/>
              <a:gd name="connsiteX163" fmla="*/ 0 w 6128435"/>
              <a:gd name="connsiteY163" fmla="*/ 6858000 h 6858000"/>
              <a:gd name="connsiteX164" fmla="*/ 0 w 6128435"/>
              <a:gd name="connsiteY16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44434 w 6128435"/>
              <a:gd name="connsiteY24" fmla="*/ 1580810 h 6858000"/>
              <a:gd name="connsiteX25" fmla="*/ 5251453 w 6128435"/>
              <a:gd name="connsiteY25" fmla="*/ 1583934 h 6858000"/>
              <a:gd name="connsiteX26" fmla="*/ 5263491 w 6128435"/>
              <a:gd name="connsiteY26" fmla="*/ 1642938 h 6858000"/>
              <a:gd name="connsiteX27" fmla="*/ 5261314 w 6128435"/>
              <a:gd name="connsiteY27" fmla="*/ 1689177 h 6858000"/>
              <a:gd name="connsiteX28" fmla="*/ 5259788 w 6128435"/>
              <a:gd name="connsiteY28" fmla="*/ 1768516 h 6858000"/>
              <a:gd name="connsiteX29" fmla="*/ 5255696 w 6128435"/>
              <a:gd name="connsiteY29" fmla="*/ 1953770 h 6858000"/>
              <a:gd name="connsiteX30" fmla="*/ 5252592 w 6128435"/>
              <a:gd name="connsiteY30" fmla="*/ 2092210 h 6858000"/>
              <a:gd name="connsiteX31" fmla="*/ 5264303 w 6128435"/>
              <a:gd name="connsiteY31" fmla="*/ 2225157 h 6858000"/>
              <a:gd name="connsiteX32" fmla="*/ 5254949 w 6128435"/>
              <a:gd name="connsiteY32" fmla="*/ 2236160 h 6858000"/>
              <a:gd name="connsiteX33" fmla="*/ 5250104 w 6128435"/>
              <a:gd name="connsiteY33" fmla="*/ 2249166 h 6858000"/>
              <a:gd name="connsiteX34" fmla="*/ 5251214 w 6128435"/>
              <a:gd name="connsiteY34" fmla="*/ 2250944 h 6858000"/>
              <a:gd name="connsiteX35" fmla="*/ 5250644 w 6128435"/>
              <a:gd name="connsiteY35" fmla="*/ 2266619 h 6858000"/>
              <a:gd name="connsiteX36" fmla="*/ 5247111 w 6128435"/>
              <a:gd name="connsiteY36" fmla="*/ 2269679 h 6858000"/>
              <a:gd name="connsiteX37" fmla="*/ 5279312 w 6128435"/>
              <a:gd name="connsiteY37" fmla="*/ 2302757 h 6858000"/>
              <a:gd name="connsiteX38" fmla="*/ 5293877 w 6128435"/>
              <a:gd name="connsiteY38" fmla="*/ 2368649 h 6858000"/>
              <a:gd name="connsiteX39" fmla="*/ 5311338 w 6128435"/>
              <a:gd name="connsiteY39" fmla="*/ 2404034 h 6858000"/>
              <a:gd name="connsiteX40" fmla="*/ 5338366 w 6128435"/>
              <a:gd name="connsiteY40" fmla="*/ 2465052 h 6858000"/>
              <a:gd name="connsiteX41" fmla="*/ 5371263 w 6128435"/>
              <a:gd name="connsiteY41" fmla="*/ 2586413 h 6858000"/>
              <a:gd name="connsiteX42" fmla="*/ 5407503 w 6128435"/>
              <a:gd name="connsiteY42" fmla="*/ 2786290 h 6858000"/>
              <a:gd name="connsiteX43" fmla="*/ 5407356 w 6128435"/>
              <a:gd name="connsiteY43" fmla="*/ 2787545 h 6858000"/>
              <a:gd name="connsiteX44" fmla="*/ 5411130 w 6128435"/>
              <a:gd name="connsiteY44" fmla="*/ 2788640 h 6858000"/>
              <a:gd name="connsiteX45" fmla="*/ 5416439 w 6128435"/>
              <a:gd name="connsiteY45" fmla="*/ 2805666 h 6858000"/>
              <a:gd name="connsiteX46" fmla="*/ 5416589 w 6128435"/>
              <a:gd name="connsiteY46" fmla="*/ 2810822 h 6858000"/>
              <a:gd name="connsiteX47" fmla="*/ 5418542 w 6128435"/>
              <a:gd name="connsiteY47" fmla="*/ 2817745 h 6858000"/>
              <a:gd name="connsiteX48" fmla="*/ 5418847 w 6128435"/>
              <a:gd name="connsiteY48" fmla="*/ 2817825 h 6858000"/>
              <a:gd name="connsiteX49" fmla="*/ 5457023 w 6128435"/>
              <a:gd name="connsiteY49" fmla="*/ 2858292 h 6858000"/>
              <a:gd name="connsiteX50" fmla="*/ 5479298 w 6128435"/>
              <a:gd name="connsiteY50" fmla="*/ 2947791 h 6858000"/>
              <a:gd name="connsiteX51" fmla="*/ 5481770 w 6128435"/>
              <a:gd name="connsiteY51" fmla="*/ 2951352 h 6858000"/>
              <a:gd name="connsiteX52" fmla="*/ 5482045 w 6128435"/>
              <a:gd name="connsiteY52" fmla="*/ 2984371 h 6858000"/>
              <a:gd name="connsiteX53" fmla="*/ 5482415 w 6128435"/>
              <a:gd name="connsiteY53" fmla="*/ 3004079 h 6858000"/>
              <a:gd name="connsiteX54" fmla="*/ 5483865 w 6128435"/>
              <a:gd name="connsiteY54" fmla="*/ 3005467 h 6858000"/>
              <a:gd name="connsiteX55" fmla="*/ 5482236 w 6128435"/>
              <a:gd name="connsiteY55" fmla="*/ 3019791 h 6858000"/>
              <a:gd name="connsiteX56" fmla="*/ 5481505 w 6128435"/>
              <a:gd name="connsiteY56" fmla="*/ 3095286 h 6858000"/>
              <a:gd name="connsiteX57" fmla="*/ 5477595 w 6128435"/>
              <a:gd name="connsiteY57" fmla="*/ 3250534 h 6858000"/>
              <a:gd name="connsiteX58" fmla="*/ 5532836 w 6128435"/>
              <a:gd name="connsiteY58" fmla="*/ 3353840 h 6858000"/>
              <a:gd name="connsiteX59" fmla="*/ 5561229 w 6128435"/>
              <a:gd name="connsiteY59" fmla="*/ 3395784 h 6858000"/>
              <a:gd name="connsiteX60" fmla="*/ 5589758 w 6128435"/>
              <a:gd name="connsiteY60" fmla="*/ 3506453 h 6858000"/>
              <a:gd name="connsiteX61" fmla="*/ 5596144 w 6128435"/>
              <a:gd name="connsiteY61" fmla="*/ 3534624 h 6858000"/>
              <a:gd name="connsiteX62" fmla="*/ 5597750 w 6128435"/>
              <a:gd name="connsiteY62" fmla="*/ 3534129 h 6858000"/>
              <a:gd name="connsiteX63" fmla="*/ 5599700 w 6128435"/>
              <a:gd name="connsiteY63" fmla="*/ 3547221 h 6858000"/>
              <a:gd name="connsiteX64" fmla="*/ 5615031 w 6128435"/>
              <a:gd name="connsiteY64" fmla="*/ 3557482 h 6858000"/>
              <a:gd name="connsiteX65" fmla="*/ 5618377 w 6128435"/>
              <a:gd name="connsiteY65" fmla="*/ 3588431 h 6858000"/>
              <a:gd name="connsiteX66" fmla="*/ 5612155 w 6128435"/>
              <a:gd name="connsiteY66" fmla="*/ 3589869 h 6858000"/>
              <a:gd name="connsiteX67" fmla="*/ 5620843 w 6128435"/>
              <a:gd name="connsiteY67" fmla="*/ 3606745 h 6858000"/>
              <a:gd name="connsiteX68" fmla="*/ 5655472 w 6128435"/>
              <a:gd name="connsiteY68" fmla="*/ 3678877 h 6858000"/>
              <a:gd name="connsiteX69" fmla="*/ 5680448 w 6128435"/>
              <a:gd name="connsiteY69" fmla="*/ 3717760 h 6858000"/>
              <a:gd name="connsiteX70" fmla="*/ 5683015 w 6128435"/>
              <a:gd name="connsiteY70" fmla="*/ 3762025 h 6858000"/>
              <a:gd name="connsiteX71" fmla="*/ 5696643 w 6128435"/>
              <a:gd name="connsiteY71" fmla="*/ 3773888 h 6858000"/>
              <a:gd name="connsiteX72" fmla="*/ 5699203 w 6128435"/>
              <a:gd name="connsiteY72" fmla="*/ 3775823 h 6858000"/>
              <a:gd name="connsiteX73" fmla="*/ 5704824 w 6128435"/>
              <a:gd name="connsiteY73" fmla="*/ 3785966 h 6858000"/>
              <a:gd name="connsiteX74" fmla="*/ 5712204 w 6128435"/>
              <a:gd name="connsiteY74" fmla="*/ 3785830 h 6858000"/>
              <a:gd name="connsiteX75" fmla="*/ 5724816 w 6128435"/>
              <a:gd name="connsiteY75" fmla="*/ 3798949 h 6858000"/>
              <a:gd name="connsiteX76" fmla="*/ 5733539 w 6128435"/>
              <a:gd name="connsiteY76" fmla="*/ 3818457 h 6858000"/>
              <a:gd name="connsiteX77" fmla="*/ 5768491 w 6128435"/>
              <a:gd name="connsiteY77" fmla="*/ 3914399 h 6858000"/>
              <a:gd name="connsiteX78" fmla="*/ 5793123 w 6128435"/>
              <a:gd name="connsiteY78" fmla="*/ 3969952 h 6858000"/>
              <a:gd name="connsiteX79" fmla="*/ 5808321 w 6128435"/>
              <a:gd name="connsiteY79" fmla="*/ 3988153 h 6858000"/>
              <a:gd name="connsiteX80" fmla="*/ 5825621 w 6128435"/>
              <a:gd name="connsiteY80" fmla="*/ 4015525 h 6858000"/>
              <a:gd name="connsiteX81" fmla="*/ 5860672 w 6128435"/>
              <a:gd name="connsiteY81" fmla="*/ 4061579 h 6858000"/>
              <a:gd name="connsiteX82" fmla="*/ 5872173 w 6128435"/>
              <a:gd name="connsiteY82" fmla="*/ 4088497 h 6858000"/>
              <a:gd name="connsiteX83" fmla="*/ 5883705 w 6128435"/>
              <a:gd name="connsiteY83" fmla="*/ 4101899 h 6858000"/>
              <a:gd name="connsiteX84" fmla="*/ 5885314 w 6128435"/>
              <a:gd name="connsiteY84" fmla="*/ 4108387 h 6858000"/>
              <a:gd name="connsiteX85" fmla="*/ 5894095 w 6128435"/>
              <a:gd name="connsiteY85" fmla="*/ 4128857 h 6858000"/>
              <a:gd name="connsiteX86" fmla="*/ 5898339 w 6128435"/>
              <a:gd name="connsiteY86" fmla="*/ 4140800 h 6858000"/>
              <a:gd name="connsiteX87" fmla="*/ 5899734 w 6128435"/>
              <a:gd name="connsiteY87" fmla="*/ 4145632 h 6858000"/>
              <a:gd name="connsiteX88" fmla="*/ 5903513 w 6128435"/>
              <a:gd name="connsiteY88" fmla="*/ 4187661 h 6858000"/>
              <a:gd name="connsiteX89" fmla="*/ 5917114 w 6128435"/>
              <a:gd name="connsiteY89" fmla="*/ 4213096 h 6858000"/>
              <a:gd name="connsiteX90" fmla="*/ 5921153 w 6128435"/>
              <a:gd name="connsiteY90" fmla="*/ 4236222 h 6858000"/>
              <a:gd name="connsiteX91" fmla="*/ 5924233 w 6128435"/>
              <a:gd name="connsiteY91" fmla="*/ 4242060 h 6858000"/>
              <a:gd name="connsiteX92" fmla="*/ 5928910 w 6128435"/>
              <a:gd name="connsiteY92" fmla="*/ 4300973 h 6858000"/>
              <a:gd name="connsiteX93" fmla="*/ 5939320 w 6128435"/>
              <a:gd name="connsiteY93" fmla="*/ 4340435 h 6858000"/>
              <a:gd name="connsiteX94" fmla="*/ 5946705 w 6128435"/>
              <a:gd name="connsiteY94" fmla="*/ 4428051 h 6858000"/>
              <a:gd name="connsiteX95" fmla="*/ 5949261 w 6128435"/>
              <a:gd name="connsiteY95" fmla="*/ 4449185 h 6858000"/>
              <a:gd name="connsiteX96" fmla="*/ 5957504 w 6128435"/>
              <a:gd name="connsiteY96" fmla="*/ 4465911 h 6858000"/>
              <a:gd name="connsiteX97" fmla="*/ 5964689 w 6128435"/>
              <a:gd name="connsiteY97" fmla="*/ 4468532 h 6858000"/>
              <a:gd name="connsiteX98" fmla="*/ 5967062 w 6128435"/>
              <a:gd name="connsiteY98" fmla="*/ 4479923 h 6858000"/>
              <a:gd name="connsiteX99" fmla="*/ 5968960 w 6128435"/>
              <a:gd name="connsiteY99" fmla="*/ 4482655 h 6858000"/>
              <a:gd name="connsiteX100" fmla="*/ 5978567 w 6128435"/>
              <a:gd name="connsiteY100" fmla="*/ 4498605 h 6858000"/>
              <a:gd name="connsiteX101" fmla="*/ 5980106 w 6128435"/>
              <a:gd name="connsiteY101" fmla="*/ 4585087 h 6858000"/>
              <a:gd name="connsiteX102" fmla="*/ 5998138 w 6128435"/>
              <a:gd name="connsiteY102" fmla="*/ 4697518 h 6858000"/>
              <a:gd name="connsiteX103" fmla="*/ 6013516 w 6128435"/>
              <a:gd name="connsiteY103" fmla="*/ 4786619 h 6858000"/>
              <a:gd name="connsiteX104" fmla="*/ 6025404 w 6128435"/>
              <a:gd name="connsiteY104" fmla="*/ 4858148 h 6858000"/>
              <a:gd name="connsiteX105" fmla="*/ 6007749 w 6128435"/>
              <a:gd name="connsiteY105" fmla="*/ 4964715 h 6858000"/>
              <a:gd name="connsiteX106" fmla="*/ 6005269 w 6128435"/>
              <a:gd name="connsiteY106" fmla="*/ 5150567 h 6858000"/>
              <a:gd name="connsiteX107" fmla="*/ 6001127 w 6128435"/>
              <a:gd name="connsiteY107" fmla="*/ 5164609 h 6858000"/>
              <a:gd name="connsiteX108" fmla="*/ 5996647 w 6128435"/>
              <a:gd name="connsiteY108" fmla="*/ 5185640 h 6858000"/>
              <a:gd name="connsiteX109" fmla="*/ 5998514 w 6128435"/>
              <a:gd name="connsiteY109" fmla="*/ 5189673 h 6858000"/>
              <a:gd name="connsiteX110" fmla="*/ 5995970 w 6128435"/>
              <a:gd name="connsiteY110" fmla="*/ 5221547 h 6858000"/>
              <a:gd name="connsiteX111" fmla="*/ 5997218 w 6128435"/>
              <a:gd name="connsiteY111" fmla="*/ 5222031 h 6858000"/>
              <a:gd name="connsiteX112" fmla="*/ 6002116 w 6128435"/>
              <a:gd name="connsiteY112" fmla="*/ 5231223 h 6858000"/>
              <a:gd name="connsiteX113" fmla="*/ 6008541 w 6128435"/>
              <a:gd name="connsiteY113" fmla="*/ 5248680 h 6858000"/>
              <a:gd name="connsiteX114" fmla="*/ 6039260 w 6128435"/>
              <a:gd name="connsiteY114" fmla="*/ 5289518 h 6858000"/>
              <a:gd name="connsiteX115" fmla="*/ 6036748 w 6128435"/>
              <a:gd name="connsiteY115" fmla="*/ 5322752 h 6858000"/>
              <a:gd name="connsiteX116" fmla="*/ 6036943 w 6128435"/>
              <a:gd name="connsiteY116" fmla="*/ 5329480 h 6858000"/>
              <a:gd name="connsiteX117" fmla="*/ 6037236 w 6128435"/>
              <a:gd name="connsiteY117" fmla="*/ 5329634 h 6858000"/>
              <a:gd name="connsiteX118" fmla="*/ 6038019 w 6128435"/>
              <a:gd name="connsiteY118" fmla="*/ 5336764 h 6858000"/>
              <a:gd name="connsiteX119" fmla="*/ 6037298 w 6128435"/>
              <a:gd name="connsiteY119" fmla="*/ 5341753 h 6858000"/>
              <a:gd name="connsiteX120" fmla="*/ 6037677 w 6128435"/>
              <a:gd name="connsiteY120" fmla="*/ 5354807 h 6858000"/>
              <a:gd name="connsiteX121" fmla="*/ 6039728 w 6128435"/>
              <a:gd name="connsiteY121" fmla="*/ 5359416 h 6858000"/>
              <a:gd name="connsiteX122" fmla="*/ 6043311 w 6128435"/>
              <a:gd name="connsiteY122" fmla="*/ 5361407 h 6858000"/>
              <a:gd name="connsiteX123" fmla="*/ 6042954 w 6128435"/>
              <a:gd name="connsiteY123" fmla="*/ 5362576 h 6858000"/>
              <a:gd name="connsiteX124" fmla="*/ 6053435 w 6128435"/>
              <a:gd name="connsiteY124" fmla="*/ 5387547 h 6858000"/>
              <a:gd name="connsiteX125" fmla="*/ 6065933 w 6128435"/>
              <a:gd name="connsiteY125" fmla="*/ 5443002 h 6858000"/>
              <a:gd name="connsiteX126" fmla="*/ 6068640 w 6128435"/>
              <a:gd name="connsiteY126" fmla="*/ 5474503 h 6858000"/>
              <a:gd name="connsiteX127" fmla="*/ 6080922 w 6128435"/>
              <a:gd name="connsiteY127" fmla="*/ 5561070 h 6858000"/>
              <a:gd name="connsiteX128" fmla="*/ 6096949 w 6128435"/>
              <a:gd name="connsiteY128" fmla="*/ 5648179 h 6858000"/>
              <a:gd name="connsiteX129" fmla="*/ 6125703 w 6128435"/>
              <a:gd name="connsiteY129" fmla="*/ 5692894 h 6858000"/>
              <a:gd name="connsiteX130" fmla="*/ 6126670 w 6128435"/>
              <a:gd name="connsiteY130" fmla="*/ 5697882 h 6858000"/>
              <a:gd name="connsiteX131" fmla="*/ 6124061 w 6128435"/>
              <a:gd name="connsiteY131" fmla="*/ 5710294 h 6858000"/>
              <a:gd name="connsiteX132" fmla="*/ 6122213 w 6128435"/>
              <a:gd name="connsiteY132" fmla="*/ 5714762 h 6858000"/>
              <a:gd name="connsiteX133" fmla="*/ 6121353 w 6128435"/>
              <a:gd name="connsiteY133" fmla="*/ 5721725 h 6858000"/>
              <a:gd name="connsiteX134" fmla="*/ 6121607 w 6128435"/>
              <a:gd name="connsiteY134" fmla="*/ 5721959 h 6858000"/>
              <a:gd name="connsiteX135" fmla="*/ 6120262 w 6128435"/>
              <a:gd name="connsiteY135" fmla="*/ 5728358 h 6858000"/>
              <a:gd name="connsiteX136" fmla="*/ 6110194 w 6128435"/>
              <a:gd name="connsiteY136" fmla="*/ 5758853 h 6858000"/>
              <a:gd name="connsiteX137" fmla="*/ 6127519 w 6128435"/>
              <a:gd name="connsiteY137" fmla="*/ 5865775 h 6858000"/>
              <a:gd name="connsiteX138" fmla="*/ 6128435 w 6128435"/>
              <a:gd name="connsiteY138" fmla="*/ 5870164 h 6858000"/>
              <a:gd name="connsiteX139" fmla="*/ 6119217 w 6128435"/>
              <a:gd name="connsiteY139" fmla="*/ 5888542 h 6858000"/>
              <a:gd name="connsiteX140" fmla="*/ 6115966 w 6128435"/>
              <a:gd name="connsiteY140" fmla="*/ 5898387 h 6858000"/>
              <a:gd name="connsiteX141" fmla="*/ 6111924 w 6128435"/>
              <a:gd name="connsiteY141" fmla="*/ 5900444 h 6858000"/>
              <a:gd name="connsiteX142" fmla="*/ 6108716 w 6128435"/>
              <a:gd name="connsiteY142" fmla="*/ 5915345 h 6858000"/>
              <a:gd name="connsiteX143" fmla="*/ 6109524 w 6128435"/>
              <a:gd name="connsiteY143" fmla="*/ 5917328 h 6858000"/>
              <a:gd name="connsiteX144" fmla="*/ 6102493 w 6128435"/>
              <a:gd name="connsiteY144" fmla="*/ 5928602 h 6858000"/>
              <a:gd name="connsiteX145" fmla="*/ 6056863 w 6128435"/>
              <a:gd name="connsiteY145" fmla="*/ 6000643 h 6858000"/>
              <a:gd name="connsiteX146" fmla="*/ 6045436 w 6128435"/>
              <a:gd name="connsiteY146" fmla="*/ 6124480 h 6858000"/>
              <a:gd name="connsiteX147" fmla="*/ 6030489 w 6128435"/>
              <a:gd name="connsiteY147" fmla="*/ 6317666 h 6858000"/>
              <a:gd name="connsiteX148" fmla="*/ 6007492 w 6128435"/>
              <a:gd name="connsiteY148" fmla="*/ 6440818 h 6858000"/>
              <a:gd name="connsiteX149" fmla="*/ 6009467 w 6128435"/>
              <a:gd name="connsiteY149" fmla="*/ 6487076 h 6858000"/>
              <a:gd name="connsiteX150" fmla="*/ 5995064 w 6128435"/>
              <a:gd name="connsiteY150" fmla="*/ 6540791 h 6858000"/>
              <a:gd name="connsiteX151" fmla="*/ 5996309 w 6128435"/>
              <a:gd name="connsiteY151" fmla="*/ 6543961 h 6858000"/>
              <a:gd name="connsiteX152" fmla="*/ 5996048 w 6128435"/>
              <a:gd name="connsiteY152" fmla="*/ 6555444 h 6858000"/>
              <a:gd name="connsiteX153" fmla="*/ 6002524 w 6128435"/>
              <a:gd name="connsiteY153" fmla="*/ 6560188 h 6858000"/>
              <a:gd name="connsiteX154" fmla="*/ 6006823 w 6128435"/>
              <a:gd name="connsiteY154" fmla="*/ 6578546 h 6858000"/>
              <a:gd name="connsiteX155" fmla="*/ 6004510 w 6128435"/>
              <a:gd name="connsiteY155" fmla="*/ 6599256 h 6858000"/>
              <a:gd name="connsiteX156" fmla="*/ 5986207 w 6128435"/>
              <a:gd name="connsiteY156" fmla="*/ 6695855 h 6858000"/>
              <a:gd name="connsiteX157" fmla="*/ 5979428 w 6128435"/>
              <a:gd name="connsiteY157" fmla="*/ 6754678 h 6858000"/>
              <a:gd name="connsiteX158" fmla="*/ 5983398 w 6128435"/>
              <a:gd name="connsiteY158" fmla="*/ 6778641 h 6858000"/>
              <a:gd name="connsiteX159" fmla="*/ 5984543 w 6128435"/>
              <a:gd name="connsiteY159" fmla="*/ 6811016 h 6858000"/>
              <a:gd name="connsiteX160" fmla="*/ 5981802 w 6128435"/>
              <a:gd name="connsiteY160" fmla="*/ 6838578 h 6858000"/>
              <a:gd name="connsiteX161" fmla="*/ 5979671 w 6128435"/>
              <a:gd name="connsiteY161" fmla="*/ 6858000 h 6858000"/>
              <a:gd name="connsiteX162" fmla="*/ 0 w 6128435"/>
              <a:gd name="connsiteY162" fmla="*/ 6858000 h 6858000"/>
              <a:gd name="connsiteX163" fmla="*/ 0 w 6128435"/>
              <a:gd name="connsiteY16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44434 w 6128435"/>
              <a:gd name="connsiteY24" fmla="*/ 1580810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47111 w 6128435"/>
              <a:gd name="connsiteY35" fmla="*/ 2269679 h 6858000"/>
              <a:gd name="connsiteX36" fmla="*/ 5279312 w 6128435"/>
              <a:gd name="connsiteY36" fmla="*/ 2302757 h 6858000"/>
              <a:gd name="connsiteX37" fmla="*/ 5293877 w 6128435"/>
              <a:gd name="connsiteY37" fmla="*/ 2368649 h 6858000"/>
              <a:gd name="connsiteX38" fmla="*/ 5311338 w 6128435"/>
              <a:gd name="connsiteY38" fmla="*/ 2404034 h 6858000"/>
              <a:gd name="connsiteX39" fmla="*/ 5338366 w 6128435"/>
              <a:gd name="connsiteY39" fmla="*/ 2465052 h 6858000"/>
              <a:gd name="connsiteX40" fmla="*/ 5371263 w 6128435"/>
              <a:gd name="connsiteY40" fmla="*/ 2586413 h 6858000"/>
              <a:gd name="connsiteX41" fmla="*/ 5407503 w 6128435"/>
              <a:gd name="connsiteY41" fmla="*/ 2786290 h 6858000"/>
              <a:gd name="connsiteX42" fmla="*/ 5407356 w 6128435"/>
              <a:gd name="connsiteY42" fmla="*/ 2787545 h 6858000"/>
              <a:gd name="connsiteX43" fmla="*/ 5411130 w 6128435"/>
              <a:gd name="connsiteY43" fmla="*/ 2788640 h 6858000"/>
              <a:gd name="connsiteX44" fmla="*/ 5416439 w 6128435"/>
              <a:gd name="connsiteY44" fmla="*/ 2805666 h 6858000"/>
              <a:gd name="connsiteX45" fmla="*/ 5416589 w 6128435"/>
              <a:gd name="connsiteY45" fmla="*/ 2810822 h 6858000"/>
              <a:gd name="connsiteX46" fmla="*/ 5418542 w 6128435"/>
              <a:gd name="connsiteY46" fmla="*/ 2817745 h 6858000"/>
              <a:gd name="connsiteX47" fmla="*/ 5418847 w 6128435"/>
              <a:gd name="connsiteY47" fmla="*/ 2817825 h 6858000"/>
              <a:gd name="connsiteX48" fmla="*/ 5457023 w 6128435"/>
              <a:gd name="connsiteY48" fmla="*/ 2858292 h 6858000"/>
              <a:gd name="connsiteX49" fmla="*/ 5479298 w 6128435"/>
              <a:gd name="connsiteY49" fmla="*/ 2947791 h 6858000"/>
              <a:gd name="connsiteX50" fmla="*/ 5481770 w 6128435"/>
              <a:gd name="connsiteY50" fmla="*/ 2951352 h 6858000"/>
              <a:gd name="connsiteX51" fmla="*/ 5482045 w 6128435"/>
              <a:gd name="connsiteY51" fmla="*/ 2984371 h 6858000"/>
              <a:gd name="connsiteX52" fmla="*/ 5482415 w 6128435"/>
              <a:gd name="connsiteY52" fmla="*/ 3004079 h 6858000"/>
              <a:gd name="connsiteX53" fmla="*/ 5483865 w 6128435"/>
              <a:gd name="connsiteY53" fmla="*/ 3005467 h 6858000"/>
              <a:gd name="connsiteX54" fmla="*/ 5482236 w 6128435"/>
              <a:gd name="connsiteY54" fmla="*/ 3019791 h 6858000"/>
              <a:gd name="connsiteX55" fmla="*/ 5481505 w 6128435"/>
              <a:gd name="connsiteY55" fmla="*/ 3095286 h 6858000"/>
              <a:gd name="connsiteX56" fmla="*/ 5477595 w 6128435"/>
              <a:gd name="connsiteY56" fmla="*/ 3250534 h 6858000"/>
              <a:gd name="connsiteX57" fmla="*/ 5532836 w 6128435"/>
              <a:gd name="connsiteY57" fmla="*/ 3353840 h 6858000"/>
              <a:gd name="connsiteX58" fmla="*/ 5561229 w 6128435"/>
              <a:gd name="connsiteY58" fmla="*/ 3395784 h 6858000"/>
              <a:gd name="connsiteX59" fmla="*/ 5589758 w 6128435"/>
              <a:gd name="connsiteY59" fmla="*/ 3506453 h 6858000"/>
              <a:gd name="connsiteX60" fmla="*/ 5596144 w 6128435"/>
              <a:gd name="connsiteY60" fmla="*/ 3534624 h 6858000"/>
              <a:gd name="connsiteX61" fmla="*/ 5597750 w 6128435"/>
              <a:gd name="connsiteY61" fmla="*/ 3534129 h 6858000"/>
              <a:gd name="connsiteX62" fmla="*/ 5599700 w 6128435"/>
              <a:gd name="connsiteY62" fmla="*/ 3547221 h 6858000"/>
              <a:gd name="connsiteX63" fmla="*/ 5615031 w 6128435"/>
              <a:gd name="connsiteY63" fmla="*/ 3557482 h 6858000"/>
              <a:gd name="connsiteX64" fmla="*/ 5618377 w 6128435"/>
              <a:gd name="connsiteY64" fmla="*/ 3588431 h 6858000"/>
              <a:gd name="connsiteX65" fmla="*/ 5612155 w 6128435"/>
              <a:gd name="connsiteY65" fmla="*/ 3589869 h 6858000"/>
              <a:gd name="connsiteX66" fmla="*/ 5620843 w 6128435"/>
              <a:gd name="connsiteY66" fmla="*/ 3606745 h 6858000"/>
              <a:gd name="connsiteX67" fmla="*/ 5655472 w 6128435"/>
              <a:gd name="connsiteY67" fmla="*/ 3678877 h 6858000"/>
              <a:gd name="connsiteX68" fmla="*/ 5680448 w 6128435"/>
              <a:gd name="connsiteY68" fmla="*/ 3717760 h 6858000"/>
              <a:gd name="connsiteX69" fmla="*/ 5683015 w 6128435"/>
              <a:gd name="connsiteY69" fmla="*/ 3762025 h 6858000"/>
              <a:gd name="connsiteX70" fmla="*/ 5696643 w 6128435"/>
              <a:gd name="connsiteY70" fmla="*/ 3773888 h 6858000"/>
              <a:gd name="connsiteX71" fmla="*/ 5699203 w 6128435"/>
              <a:gd name="connsiteY71" fmla="*/ 3775823 h 6858000"/>
              <a:gd name="connsiteX72" fmla="*/ 5704824 w 6128435"/>
              <a:gd name="connsiteY72" fmla="*/ 3785966 h 6858000"/>
              <a:gd name="connsiteX73" fmla="*/ 5712204 w 6128435"/>
              <a:gd name="connsiteY73" fmla="*/ 3785830 h 6858000"/>
              <a:gd name="connsiteX74" fmla="*/ 5724816 w 6128435"/>
              <a:gd name="connsiteY74" fmla="*/ 3798949 h 6858000"/>
              <a:gd name="connsiteX75" fmla="*/ 5733539 w 6128435"/>
              <a:gd name="connsiteY75" fmla="*/ 3818457 h 6858000"/>
              <a:gd name="connsiteX76" fmla="*/ 5768491 w 6128435"/>
              <a:gd name="connsiteY76" fmla="*/ 3914399 h 6858000"/>
              <a:gd name="connsiteX77" fmla="*/ 5793123 w 6128435"/>
              <a:gd name="connsiteY77" fmla="*/ 3969952 h 6858000"/>
              <a:gd name="connsiteX78" fmla="*/ 5808321 w 6128435"/>
              <a:gd name="connsiteY78" fmla="*/ 3988153 h 6858000"/>
              <a:gd name="connsiteX79" fmla="*/ 5825621 w 6128435"/>
              <a:gd name="connsiteY79" fmla="*/ 4015525 h 6858000"/>
              <a:gd name="connsiteX80" fmla="*/ 5860672 w 6128435"/>
              <a:gd name="connsiteY80" fmla="*/ 4061579 h 6858000"/>
              <a:gd name="connsiteX81" fmla="*/ 5872173 w 6128435"/>
              <a:gd name="connsiteY81" fmla="*/ 4088497 h 6858000"/>
              <a:gd name="connsiteX82" fmla="*/ 5883705 w 6128435"/>
              <a:gd name="connsiteY82" fmla="*/ 4101899 h 6858000"/>
              <a:gd name="connsiteX83" fmla="*/ 5885314 w 6128435"/>
              <a:gd name="connsiteY83" fmla="*/ 4108387 h 6858000"/>
              <a:gd name="connsiteX84" fmla="*/ 5894095 w 6128435"/>
              <a:gd name="connsiteY84" fmla="*/ 4128857 h 6858000"/>
              <a:gd name="connsiteX85" fmla="*/ 5898339 w 6128435"/>
              <a:gd name="connsiteY85" fmla="*/ 4140800 h 6858000"/>
              <a:gd name="connsiteX86" fmla="*/ 5899734 w 6128435"/>
              <a:gd name="connsiteY86" fmla="*/ 4145632 h 6858000"/>
              <a:gd name="connsiteX87" fmla="*/ 5903513 w 6128435"/>
              <a:gd name="connsiteY87" fmla="*/ 4187661 h 6858000"/>
              <a:gd name="connsiteX88" fmla="*/ 5917114 w 6128435"/>
              <a:gd name="connsiteY88" fmla="*/ 4213096 h 6858000"/>
              <a:gd name="connsiteX89" fmla="*/ 5921153 w 6128435"/>
              <a:gd name="connsiteY89" fmla="*/ 4236222 h 6858000"/>
              <a:gd name="connsiteX90" fmla="*/ 5924233 w 6128435"/>
              <a:gd name="connsiteY90" fmla="*/ 4242060 h 6858000"/>
              <a:gd name="connsiteX91" fmla="*/ 5928910 w 6128435"/>
              <a:gd name="connsiteY91" fmla="*/ 4300973 h 6858000"/>
              <a:gd name="connsiteX92" fmla="*/ 5939320 w 6128435"/>
              <a:gd name="connsiteY92" fmla="*/ 4340435 h 6858000"/>
              <a:gd name="connsiteX93" fmla="*/ 5946705 w 6128435"/>
              <a:gd name="connsiteY93" fmla="*/ 4428051 h 6858000"/>
              <a:gd name="connsiteX94" fmla="*/ 5949261 w 6128435"/>
              <a:gd name="connsiteY94" fmla="*/ 4449185 h 6858000"/>
              <a:gd name="connsiteX95" fmla="*/ 5957504 w 6128435"/>
              <a:gd name="connsiteY95" fmla="*/ 4465911 h 6858000"/>
              <a:gd name="connsiteX96" fmla="*/ 5964689 w 6128435"/>
              <a:gd name="connsiteY96" fmla="*/ 4468532 h 6858000"/>
              <a:gd name="connsiteX97" fmla="*/ 5967062 w 6128435"/>
              <a:gd name="connsiteY97" fmla="*/ 4479923 h 6858000"/>
              <a:gd name="connsiteX98" fmla="*/ 5968960 w 6128435"/>
              <a:gd name="connsiteY98" fmla="*/ 4482655 h 6858000"/>
              <a:gd name="connsiteX99" fmla="*/ 5978567 w 6128435"/>
              <a:gd name="connsiteY99" fmla="*/ 4498605 h 6858000"/>
              <a:gd name="connsiteX100" fmla="*/ 5980106 w 6128435"/>
              <a:gd name="connsiteY100" fmla="*/ 4585087 h 6858000"/>
              <a:gd name="connsiteX101" fmla="*/ 5998138 w 6128435"/>
              <a:gd name="connsiteY101" fmla="*/ 4697518 h 6858000"/>
              <a:gd name="connsiteX102" fmla="*/ 6013516 w 6128435"/>
              <a:gd name="connsiteY102" fmla="*/ 4786619 h 6858000"/>
              <a:gd name="connsiteX103" fmla="*/ 6025404 w 6128435"/>
              <a:gd name="connsiteY103" fmla="*/ 4858148 h 6858000"/>
              <a:gd name="connsiteX104" fmla="*/ 6007749 w 6128435"/>
              <a:gd name="connsiteY104" fmla="*/ 4964715 h 6858000"/>
              <a:gd name="connsiteX105" fmla="*/ 6005269 w 6128435"/>
              <a:gd name="connsiteY105" fmla="*/ 5150567 h 6858000"/>
              <a:gd name="connsiteX106" fmla="*/ 6001127 w 6128435"/>
              <a:gd name="connsiteY106" fmla="*/ 5164609 h 6858000"/>
              <a:gd name="connsiteX107" fmla="*/ 5996647 w 6128435"/>
              <a:gd name="connsiteY107" fmla="*/ 5185640 h 6858000"/>
              <a:gd name="connsiteX108" fmla="*/ 5998514 w 6128435"/>
              <a:gd name="connsiteY108" fmla="*/ 5189673 h 6858000"/>
              <a:gd name="connsiteX109" fmla="*/ 5995970 w 6128435"/>
              <a:gd name="connsiteY109" fmla="*/ 5221547 h 6858000"/>
              <a:gd name="connsiteX110" fmla="*/ 5997218 w 6128435"/>
              <a:gd name="connsiteY110" fmla="*/ 5222031 h 6858000"/>
              <a:gd name="connsiteX111" fmla="*/ 6002116 w 6128435"/>
              <a:gd name="connsiteY111" fmla="*/ 5231223 h 6858000"/>
              <a:gd name="connsiteX112" fmla="*/ 6008541 w 6128435"/>
              <a:gd name="connsiteY112" fmla="*/ 5248680 h 6858000"/>
              <a:gd name="connsiteX113" fmla="*/ 6039260 w 6128435"/>
              <a:gd name="connsiteY113" fmla="*/ 5289518 h 6858000"/>
              <a:gd name="connsiteX114" fmla="*/ 6036748 w 6128435"/>
              <a:gd name="connsiteY114" fmla="*/ 5322752 h 6858000"/>
              <a:gd name="connsiteX115" fmla="*/ 6036943 w 6128435"/>
              <a:gd name="connsiteY115" fmla="*/ 5329480 h 6858000"/>
              <a:gd name="connsiteX116" fmla="*/ 6037236 w 6128435"/>
              <a:gd name="connsiteY116" fmla="*/ 5329634 h 6858000"/>
              <a:gd name="connsiteX117" fmla="*/ 6038019 w 6128435"/>
              <a:gd name="connsiteY117" fmla="*/ 5336764 h 6858000"/>
              <a:gd name="connsiteX118" fmla="*/ 6037298 w 6128435"/>
              <a:gd name="connsiteY118" fmla="*/ 5341753 h 6858000"/>
              <a:gd name="connsiteX119" fmla="*/ 6037677 w 6128435"/>
              <a:gd name="connsiteY119" fmla="*/ 5354807 h 6858000"/>
              <a:gd name="connsiteX120" fmla="*/ 6039728 w 6128435"/>
              <a:gd name="connsiteY120" fmla="*/ 5359416 h 6858000"/>
              <a:gd name="connsiteX121" fmla="*/ 6043311 w 6128435"/>
              <a:gd name="connsiteY121" fmla="*/ 5361407 h 6858000"/>
              <a:gd name="connsiteX122" fmla="*/ 6042954 w 6128435"/>
              <a:gd name="connsiteY122" fmla="*/ 5362576 h 6858000"/>
              <a:gd name="connsiteX123" fmla="*/ 6053435 w 6128435"/>
              <a:gd name="connsiteY123" fmla="*/ 5387547 h 6858000"/>
              <a:gd name="connsiteX124" fmla="*/ 6065933 w 6128435"/>
              <a:gd name="connsiteY124" fmla="*/ 5443002 h 6858000"/>
              <a:gd name="connsiteX125" fmla="*/ 6068640 w 6128435"/>
              <a:gd name="connsiteY125" fmla="*/ 5474503 h 6858000"/>
              <a:gd name="connsiteX126" fmla="*/ 6080922 w 6128435"/>
              <a:gd name="connsiteY126" fmla="*/ 5561070 h 6858000"/>
              <a:gd name="connsiteX127" fmla="*/ 6096949 w 6128435"/>
              <a:gd name="connsiteY127" fmla="*/ 5648179 h 6858000"/>
              <a:gd name="connsiteX128" fmla="*/ 6125703 w 6128435"/>
              <a:gd name="connsiteY128" fmla="*/ 5692894 h 6858000"/>
              <a:gd name="connsiteX129" fmla="*/ 6126670 w 6128435"/>
              <a:gd name="connsiteY129" fmla="*/ 5697882 h 6858000"/>
              <a:gd name="connsiteX130" fmla="*/ 6124061 w 6128435"/>
              <a:gd name="connsiteY130" fmla="*/ 5710294 h 6858000"/>
              <a:gd name="connsiteX131" fmla="*/ 6122213 w 6128435"/>
              <a:gd name="connsiteY131" fmla="*/ 5714762 h 6858000"/>
              <a:gd name="connsiteX132" fmla="*/ 6121353 w 6128435"/>
              <a:gd name="connsiteY132" fmla="*/ 5721725 h 6858000"/>
              <a:gd name="connsiteX133" fmla="*/ 6121607 w 6128435"/>
              <a:gd name="connsiteY133" fmla="*/ 5721959 h 6858000"/>
              <a:gd name="connsiteX134" fmla="*/ 6120262 w 6128435"/>
              <a:gd name="connsiteY134" fmla="*/ 5728358 h 6858000"/>
              <a:gd name="connsiteX135" fmla="*/ 6110194 w 6128435"/>
              <a:gd name="connsiteY135" fmla="*/ 5758853 h 6858000"/>
              <a:gd name="connsiteX136" fmla="*/ 6127519 w 6128435"/>
              <a:gd name="connsiteY136" fmla="*/ 5865775 h 6858000"/>
              <a:gd name="connsiteX137" fmla="*/ 6128435 w 6128435"/>
              <a:gd name="connsiteY137" fmla="*/ 5870164 h 6858000"/>
              <a:gd name="connsiteX138" fmla="*/ 6119217 w 6128435"/>
              <a:gd name="connsiteY138" fmla="*/ 5888542 h 6858000"/>
              <a:gd name="connsiteX139" fmla="*/ 6115966 w 6128435"/>
              <a:gd name="connsiteY139" fmla="*/ 5898387 h 6858000"/>
              <a:gd name="connsiteX140" fmla="*/ 6111924 w 6128435"/>
              <a:gd name="connsiteY140" fmla="*/ 5900444 h 6858000"/>
              <a:gd name="connsiteX141" fmla="*/ 6108716 w 6128435"/>
              <a:gd name="connsiteY141" fmla="*/ 5915345 h 6858000"/>
              <a:gd name="connsiteX142" fmla="*/ 6109524 w 6128435"/>
              <a:gd name="connsiteY142" fmla="*/ 5917328 h 6858000"/>
              <a:gd name="connsiteX143" fmla="*/ 6102493 w 6128435"/>
              <a:gd name="connsiteY143" fmla="*/ 5928602 h 6858000"/>
              <a:gd name="connsiteX144" fmla="*/ 6056863 w 6128435"/>
              <a:gd name="connsiteY144" fmla="*/ 6000643 h 6858000"/>
              <a:gd name="connsiteX145" fmla="*/ 6045436 w 6128435"/>
              <a:gd name="connsiteY145" fmla="*/ 6124480 h 6858000"/>
              <a:gd name="connsiteX146" fmla="*/ 6030489 w 6128435"/>
              <a:gd name="connsiteY146" fmla="*/ 6317666 h 6858000"/>
              <a:gd name="connsiteX147" fmla="*/ 6007492 w 6128435"/>
              <a:gd name="connsiteY147" fmla="*/ 6440818 h 6858000"/>
              <a:gd name="connsiteX148" fmla="*/ 6009467 w 6128435"/>
              <a:gd name="connsiteY148" fmla="*/ 6487076 h 6858000"/>
              <a:gd name="connsiteX149" fmla="*/ 5995064 w 6128435"/>
              <a:gd name="connsiteY149" fmla="*/ 6540791 h 6858000"/>
              <a:gd name="connsiteX150" fmla="*/ 5996309 w 6128435"/>
              <a:gd name="connsiteY150" fmla="*/ 6543961 h 6858000"/>
              <a:gd name="connsiteX151" fmla="*/ 5996048 w 6128435"/>
              <a:gd name="connsiteY151" fmla="*/ 6555444 h 6858000"/>
              <a:gd name="connsiteX152" fmla="*/ 6002524 w 6128435"/>
              <a:gd name="connsiteY152" fmla="*/ 6560188 h 6858000"/>
              <a:gd name="connsiteX153" fmla="*/ 6006823 w 6128435"/>
              <a:gd name="connsiteY153" fmla="*/ 6578546 h 6858000"/>
              <a:gd name="connsiteX154" fmla="*/ 6004510 w 6128435"/>
              <a:gd name="connsiteY154" fmla="*/ 6599256 h 6858000"/>
              <a:gd name="connsiteX155" fmla="*/ 5986207 w 6128435"/>
              <a:gd name="connsiteY155" fmla="*/ 6695855 h 6858000"/>
              <a:gd name="connsiteX156" fmla="*/ 5979428 w 6128435"/>
              <a:gd name="connsiteY156" fmla="*/ 6754678 h 6858000"/>
              <a:gd name="connsiteX157" fmla="*/ 5983398 w 6128435"/>
              <a:gd name="connsiteY157" fmla="*/ 6778641 h 6858000"/>
              <a:gd name="connsiteX158" fmla="*/ 5984543 w 6128435"/>
              <a:gd name="connsiteY158" fmla="*/ 6811016 h 6858000"/>
              <a:gd name="connsiteX159" fmla="*/ 5981802 w 6128435"/>
              <a:gd name="connsiteY159" fmla="*/ 6838578 h 6858000"/>
              <a:gd name="connsiteX160" fmla="*/ 5979671 w 6128435"/>
              <a:gd name="connsiteY160" fmla="*/ 6858000 h 6858000"/>
              <a:gd name="connsiteX161" fmla="*/ 0 w 6128435"/>
              <a:gd name="connsiteY161" fmla="*/ 6858000 h 6858000"/>
              <a:gd name="connsiteX162" fmla="*/ 0 w 6128435"/>
              <a:gd name="connsiteY16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47111 w 6128435"/>
              <a:gd name="connsiteY35" fmla="*/ 2269679 h 6858000"/>
              <a:gd name="connsiteX36" fmla="*/ 5279312 w 6128435"/>
              <a:gd name="connsiteY36" fmla="*/ 2302757 h 6858000"/>
              <a:gd name="connsiteX37" fmla="*/ 5293877 w 6128435"/>
              <a:gd name="connsiteY37" fmla="*/ 2368649 h 6858000"/>
              <a:gd name="connsiteX38" fmla="*/ 5311338 w 6128435"/>
              <a:gd name="connsiteY38" fmla="*/ 2404034 h 6858000"/>
              <a:gd name="connsiteX39" fmla="*/ 5338366 w 6128435"/>
              <a:gd name="connsiteY39" fmla="*/ 2465052 h 6858000"/>
              <a:gd name="connsiteX40" fmla="*/ 5371263 w 6128435"/>
              <a:gd name="connsiteY40" fmla="*/ 2586413 h 6858000"/>
              <a:gd name="connsiteX41" fmla="*/ 5407503 w 6128435"/>
              <a:gd name="connsiteY41" fmla="*/ 2786290 h 6858000"/>
              <a:gd name="connsiteX42" fmla="*/ 5407356 w 6128435"/>
              <a:gd name="connsiteY42" fmla="*/ 2787545 h 6858000"/>
              <a:gd name="connsiteX43" fmla="*/ 5411130 w 6128435"/>
              <a:gd name="connsiteY43" fmla="*/ 2788640 h 6858000"/>
              <a:gd name="connsiteX44" fmla="*/ 5416439 w 6128435"/>
              <a:gd name="connsiteY44" fmla="*/ 2805666 h 6858000"/>
              <a:gd name="connsiteX45" fmla="*/ 5416589 w 6128435"/>
              <a:gd name="connsiteY45" fmla="*/ 2810822 h 6858000"/>
              <a:gd name="connsiteX46" fmla="*/ 5418542 w 6128435"/>
              <a:gd name="connsiteY46" fmla="*/ 2817745 h 6858000"/>
              <a:gd name="connsiteX47" fmla="*/ 5418847 w 6128435"/>
              <a:gd name="connsiteY47" fmla="*/ 2817825 h 6858000"/>
              <a:gd name="connsiteX48" fmla="*/ 5457023 w 6128435"/>
              <a:gd name="connsiteY48" fmla="*/ 2858292 h 6858000"/>
              <a:gd name="connsiteX49" fmla="*/ 5479298 w 6128435"/>
              <a:gd name="connsiteY49" fmla="*/ 2947791 h 6858000"/>
              <a:gd name="connsiteX50" fmla="*/ 5481770 w 6128435"/>
              <a:gd name="connsiteY50" fmla="*/ 2951352 h 6858000"/>
              <a:gd name="connsiteX51" fmla="*/ 5482045 w 6128435"/>
              <a:gd name="connsiteY51" fmla="*/ 2984371 h 6858000"/>
              <a:gd name="connsiteX52" fmla="*/ 5482415 w 6128435"/>
              <a:gd name="connsiteY52" fmla="*/ 3004079 h 6858000"/>
              <a:gd name="connsiteX53" fmla="*/ 5483865 w 6128435"/>
              <a:gd name="connsiteY53" fmla="*/ 3005467 h 6858000"/>
              <a:gd name="connsiteX54" fmla="*/ 5482236 w 6128435"/>
              <a:gd name="connsiteY54" fmla="*/ 3019791 h 6858000"/>
              <a:gd name="connsiteX55" fmla="*/ 5481505 w 6128435"/>
              <a:gd name="connsiteY55" fmla="*/ 3095286 h 6858000"/>
              <a:gd name="connsiteX56" fmla="*/ 5477595 w 6128435"/>
              <a:gd name="connsiteY56" fmla="*/ 3250534 h 6858000"/>
              <a:gd name="connsiteX57" fmla="*/ 5532836 w 6128435"/>
              <a:gd name="connsiteY57" fmla="*/ 3353840 h 6858000"/>
              <a:gd name="connsiteX58" fmla="*/ 5561229 w 6128435"/>
              <a:gd name="connsiteY58" fmla="*/ 3395784 h 6858000"/>
              <a:gd name="connsiteX59" fmla="*/ 5589758 w 6128435"/>
              <a:gd name="connsiteY59" fmla="*/ 3506453 h 6858000"/>
              <a:gd name="connsiteX60" fmla="*/ 5596144 w 6128435"/>
              <a:gd name="connsiteY60" fmla="*/ 3534624 h 6858000"/>
              <a:gd name="connsiteX61" fmla="*/ 5597750 w 6128435"/>
              <a:gd name="connsiteY61" fmla="*/ 3534129 h 6858000"/>
              <a:gd name="connsiteX62" fmla="*/ 5599700 w 6128435"/>
              <a:gd name="connsiteY62" fmla="*/ 3547221 h 6858000"/>
              <a:gd name="connsiteX63" fmla="*/ 5615031 w 6128435"/>
              <a:gd name="connsiteY63" fmla="*/ 3557482 h 6858000"/>
              <a:gd name="connsiteX64" fmla="*/ 5618377 w 6128435"/>
              <a:gd name="connsiteY64" fmla="*/ 3588431 h 6858000"/>
              <a:gd name="connsiteX65" fmla="*/ 5612155 w 6128435"/>
              <a:gd name="connsiteY65" fmla="*/ 3589869 h 6858000"/>
              <a:gd name="connsiteX66" fmla="*/ 5620843 w 6128435"/>
              <a:gd name="connsiteY66" fmla="*/ 3606745 h 6858000"/>
              <a:gd name="connsiteX67" fmla="*/ 5655472 w 6128435"/>
              <a:gd name="connsiteY67" fmla="*/ 3678877 h 6858000"/>
              <a:gd name="connsiteX68" fmla="*/ 5680448 w 6128435"/>
              <a:gd name="connsiteY68" fmla="*/ 3717760 h 6858000"/>
              <a:gd name="connsiteX69" fmla="*/ 5683015 w 6128435"/>
              <a:gd name="connsiteY69" fmla="*/ 3762025 h 6858000"/>
              <a:gd name="connsiteX70" fmla="*/ 5696643 w 6128435"/>
              <a:gd name="connsiteY70" fmla="*/ 3773888 h 6858000"/>
              <a:gd name="connsiteX71" fmla="*/ 5699203 w 6128435"/>
              <a:gd name="connsiteY71" fmla="*/ 3775823 h 6858000"/>
              <a:gd name="connsiteX72" fmla="*/ 5704824 w 6128435"/>
              <a:gd name="connsiteY72" fmla="*/ 3785966 h 6858000"/>
              <a:gd name="connsiteX73" fmla="*/ 5712204 w 6128435"/>
              <a:gd name="connsiteY73" fmla="*/ 3785830 h 6858000"/>
              <a:gd name="connsiteX74" fmla="*/ 5724816 w 6128435"/>
              <a:gd name="connsiteY74" fmla="*/ 3798949 h 6858000"/>
              <a:gd name="connsiteX75" fmla="*/ 5733539 w 6128435"/>
              <a:gd name="connsiteY75" fmla="*/ 3818457 h 6858000"/>
              <a:gd name="connsiteX76" fmla="*/ 5768491 w 6128435"/>
              <a:gd name="connsiteY76" fmla="*/ 3914399 h 6858000"/>
              <a:gd name="connsiteX77" fmla="*/ 5793123 w 6128435"/>
              <a:gd name="connsiteY77" fmla="*/ 3969952 h 6858000"/>
              <a:gd name="connsiteX78" fmla="*/ 5808321 w 6128435"/>
              <a:gd name="connsiteY78" fmla="*/ 3988153 h 6858000"/>
              <a:gd name="connsiteX79" fmla="*/ 5825621 w 6128435"/>
              <a:gd name="connsiteY79" fmla="*/ 4015525 h 6858000"/>
              <a:gd name="connsiteX80" fmla="*/ 5860672 w 6128435"/>
              <a:gd name="connsiteY80" fmla="*/ 4061579 h 6858000"/>
              <a:gd name="connsiteX81" fmla="*/ 5872173 w 6128435"/>
              <a:gd name="connsiteY81" fmla="*/ 4088497 h 6858000"/>
              <a:gd name="connsiteX82" fmla="*/ 5883705 w 6128435"/>
              <a:gd name="connsiteY82" fmla="*/ 4101899 h 6858000"/>
              <a:gd name="connsiteX83" fmla="*/ 5885314 w 6128435"/>
              <a:gd name="connsiteY83" fmla="*/ 4108387 h 6858000"/>
              <a:gd name="connsiteX84" fmla="*/ 5894095 w 6128435"/>
              <a:gd name="connsiteY84" fmla="*/ 4128857 h 6858000"/>
              <a:gd name="connsiteX85" fmla="*/ 5898339 w 6128435"/>
              <a:gd name="connsiteY85" fmla="*/ 4140800 h 6858000"/>
              <a:gd name="connsiteX86" fmla="*/ 5899734 w 6128435"/>
              <a:gd name="connsiteY86" fmla="*/ 4145632 h 6858000"/>
              <a:gd name="connsiteX87" fmla="*/ 5903513 w 6128435"/>
              <a:gd name="connsiteY87" fmla="*/ 4187661 h 6858000"/>
              <a:gd name="connsiteX88" fmla="*/ 5917114 w 6128435"/>
              <a:gd name="connsiteY88" fmla="*/ 4213096 h 6858000"/>
              <a:gd name="connsiteX89" fmla="*/ 5921153 w 6128435"/>
              <a:gd name="connsiteY89" fmla="*/ 4236222 h 6858000"/>
              <a:gd name="connsiteX90" fmla="*/ 5924233 w 6128435"/>
              <a:gd name="connsiteY90" fmla="*/ 4242060 h 6858000"/>
              <a:gd name="connsiteX91" fmla="*/ 5928910 w 6128435"/>
              <a:gd name="connsiteY91" fmla="*/ 4300973 h 6858000"/>
              <a:gd name="connsiteX92" fmla="*/ 5939320 w 6128435"/>
              <a:gd name="connsiteY92" fmla="*/ 4340435 h 6858000"/>
              <a:gd name="connsiteX93" fmla="*/ 5946705 w 6128435"/>
              <a:gd name="connsiteY93" fmla="*/ 4428051 h 6858000"/>
              <a:gd name="connsiteX94" fmla="*/ 5949261 w 6128435"/>
              <a:gd name="connsiteY94" fmla="*/ 4449185 h 6858000"/>
              <a:gd name="connsiteX95" fmla="*/ 5957504 w 6128435"/>
              <a:gd name="connsiteY95" fmla="*/ 4465911 h 6858000"/>
              <a:gd name="connsiteX96" fmla="*/ 5964689 w 6128435"/>
              <a:gd name="connsiteY96" fmla="*/ 4468532 h 6858000"/>
              <a:gd name="connsiteX97" fmla="*/ 5967062 w 6128435"/>
              <a:gd name="connsiteY97" fmla="*/ 4479923 h 6858000"/>
              <a:gd name="connsiteX98" fmla="*/ 5968960 w 6128435"/>
              <a:gd name="connsiteY98" fmla="*/ 4482655 h 6858000"/>
              <a:gd name="connsiteX99" fmla="*/ 5978567 w 6128435"/>
              <a:gd name="connsiteY99" fmla="*/ 4498605 h 6858000"/>
              <a:gd name="connsiteX100" fmla="*/ 5980106 w 6128435"/>
              <a:gd name="connsiteY100" fmla="*/ 4585087 h 6858000"/>
              <a:gd name="connsiteX101" fmla="*/ 5998138 w 6128435"/>
              <a:gd name="connsiteY101" fmla="*/ 4697518 h 6858000"/>
              <a:gd name="connsiteX102" fmla="*/ 6013516 w 6128435"/>
              <a:gd name="connsiteY102" fmla="*/ 4786619 h 6858000"/>
              <a:gd name="connsiteX103" fmla="*/ 6025404 w 6128435"/>
              <a:gd name="connsiteY103" fmla="*/ 4858148 h 6858000"/>
              <a:gd name="connsiteX104" fmla="*/ 6007749 w 6128435"/>
              <a:gd name="connsiteY104" fmla="*/ 4964715 h 6858000"/>
              <a:gd name="connsiteX105" fmla="*/ 6005269 w 6128435"/>
              <a:gd name="connsiteY105" fmla="*/ 5150567 h 6858000"/>
              <a:gd name="connsiteX106" fmla="*/ 6001127 w 6128435"/>
              <a:gd name="connsiteY106" fmla="*/ 5164609 h 6858000"/>
              <a:gd name="connsiteX107" fmla="*/ 5996647 w 6128435"/>
              <a:gd name="connsiteY107" fmla="*/ 5185640 h 6858000"/>
              <a:gd name="connsiteX108" fmla="*/ 5998514 w 6128435"/>
              <a:gd name="connsiteY108" fmla="*/ 5189673 h 6858000"/>
              <a:gd name="connsiteX109" fmla="*/ 5995970 w 6128435"/>
              <a:gd name="connsiteY109" fmla="*/ 5221547 h 6858000"/>
              <a:gd name="connsiteX110" fmla="*/ 5997218 w 6128435"/>
              <a:gd name="connsiteY110" fmla="*/ 5222031 h 6858000"/>
              <a:gd name="connsiteX111" fmla="*/ 6002116 w 6128435"/>
              <a:gd name="connsiteY111" fmla="*/ 5231223 h 6858000"/>
              <a:gd name="connsiteX112" fmla="*/ 6008541 w 6128435"/>
              <a:gd name="connsiteY112" fmla="*/ 5248680 h 6858000"/>
              <a:gd name="connsiteX113" fmla="*/ 6039260 w 6128435"/>
              <a:gd name="connsiteY113" fmla="*/ 5289518 h 6858000"/>
              <a:gd name="connsiteX114" fmla="*/ 6036748 w 6128435"/>
              <a:gd name="connsiteY114" fmla="*/ 5322752 h 6858000"/>
              <a:gd name="connsiteX115" fmla="*/ 6036943 w 6128435"/>
              <a:gd name="connsiteY115" fmla="*/ 5329480 h 6858000"/>
              <a:gd name="connsiteX116" fmla="*/ 6037236 w 6128435"/>
              <a:gd name="connsiteY116" fmla="*/ 5329634 h 6858000"/>
              <a:gd name="connsiteX117" fmla="*/ 6038019 w 6128435"/>
              <a:gd name="connsiteY117" fmla="*/ 5336764 h 6858000"/>
              <a:gd name="connsiteX118" fmla="*/ 6037298 w 6128435"/>
              <a:gd name="connsiteY118" fmla="*/ 5341753 h 6858000"/>
              <a:gd name="connsiteX119" fmla="*/ 6037677 w 6128435"/>
              <a:gd name="connsiteY119" fmla="*/ 5354807 h 6858000"/>
              <a:gd name="connsiteX120" fmla="*/ 6039728 w 6128435"/>
              <a:gd name="connsiteY120" fmla="*/ 5359416 h 6858000"/>
              <a:gd name="connsiteX121" fmla="*/ 6043311 w 6128435"/>
              <a:gd name="connsiteY121" fmla="*/ 5361407 h 6858000"/>
              <a:gd name="connsiteX122" fmla="*/ 6042954 w 6128435"/>
              <a:gd name="connsiteY122" fmla="*/ 5362576 h 6858000"/>
              <a:gd name="connsiteX123" fmla="*/ 6053435 w 6128435"/>
              <a:gd name="connsiteY123" fmla="*/ 5387547 h 6858000"/>
              <a:gd name="connsiteX124" fmla="*/ 6065933 w 6128435"/>
              <a:gd name="connsiteY124" fmla="*/ 5443002 h 6858000"/>
              <a:gd name="connsiteX125" fmla="*/ 6068640 w 6128435"/>
              <a:gd name="connsiteY125" fmla="*/ 5474503 h 6858000"/>
              <a:gd name="connsiteX126" fmla="*/ 6080922 w 6128435"/>
              <a:gd name="connsiteY126" fmla="*/ 5561070 h 6858000"/>
              <a:gd name="connsiteX127" fmla="*/ 6096949 w 6128435"/>
              <a:gd name="connsiteY127" fmla="*/ 5648179 h 6858000"/>
              <a:gd name="connsiteX128" fmla="*/ 6125703 w 6128435"/>
              <a:gd name="connsiteY128" fmla="*/ 5692894 h 6858000"/>
              <a:gd name="connsiteX129" fmla="*/ 6126670 w 6128435"/>
              <a:gd name="connsiteY129" fmla="*/ 5697882 h 6858000"/>
              <a:gd name="connsiteX130" fmla="*/ 6124061 w 6128435"/>
              <a:gd name="connsiteY130" fmla="*/ 5710294 h 6858000"/>
              <a:gd name="connsiteX131" fmla="*/ 6122213 w 6128435"/>
              <a:gd name="connsiteY131" fmla="*/ 5714762 h 6858000"/>
              <a:gd name="connsiteX132" fmla="*/ 6121353 w 6128435"/>
              <a:gd name="connsiteY132" fmla="*/ 5721725 h 6858000"/>
              <a:gd name="connsiteX133" fmla="*/ 6121607 w 6128435"/>
              <a:gd name="connsiteY133" fmla="*/ 5721959 h 6858000"/>
              <a:gd name="connsiteX134" fmla="*/ 6120262 w 6128435"/>
              <a:gd name="connsiteY134" fmla="*/ 5728358 h 6858000"/>
              <a:gd name="connsiteX135" fmla="*/ 6110194 w 6128435"/>
              <a:gd name="connsiteY135" fmla="*/ 5758853 h 6858000"/>
              <a:gd name="connsiteX136" fmla="*/ 6127519 w 6128435"/>
              <a:gd name="connsiteY136" fmla="*/ 5865775 h 6858000"/>
              <a:gd name="connsiteX137" fmla="*/ 6128435 w 6128435"/>
              <a:gd name="connsiteY137" fmla="*/ 5870164 h 6858000"/>
              <a:gd name="connsiteX138" fmla="*/ 6119217 w 6128435"/>
              <a:gd name="connsiteY138" fmla="*/ 5888542 h 6858000"/>
              <a:gd name="connsiteX139" fmla="*/ 6115966 w 6128435"/>
              <a:gd name="connsiteY139" fmla="*/ 5898387 h 6858000"/>
              <a:gd name="connsiteX140" fmla="*/ 6111924 w 6128435"/>
              <a:gd name="connsiteY140" fmla="*/ 5900444 h 6858000"/>
              <a:gd name="connsiteX141" fmla="*/ 6108716 w 6128435"/>
              <a:gd name="connsiteY141" fmla="*/ 5915345 h 6858000"/>
              <a:gd name="connsiteX142" fmla="*/ 6109524 w 6128435"/>
              <a:gd name="connsiteY142" fmla="*/ 5917328 h 6858000"/>
              <a:gd name="connsiteX143" fmla="*/ 6102493 w 6128435"/>
              <a:gd name="connsiteY143" fmla="*/ 5928602 h 6858000"/>
              <a:gd name="connsiteX144" fmla="*/ 6056863 w 6128435"/>
              <a:gd name="connsiteY144" fmla="*/ 6000643 h 6858000"/>
              <a:gd name="connsiteX145" fmla="*/ 6045436 w 6128435"/>
              <a:gd name="connsiteY145" fmla="*/ 6124480 h 6858000"/>
              <a:gd name="connsiteX146" fmla="*/ 6030489 w 6128435"/>
              <a:gd name="connsiteY146" fmla="*/ 6317666 h 6858000"/>
              <a:gd name="connsiteX147" fmla="*/ 6007492 w 6128435"/>
              <a:gd name="connsiteY147" fmla="*/ 6440818 h 6858000"/>
              <a:gd name="connsiteX148" fmla="*/ 6009467 w 6128435"/>
              <a:gd name="connsiteY148" fmla="*/ 6487076 h 6858000"/>
              <a:gd name="connsiteX149" fmla="*/ 5995064 w 6128435"/>
              <a:gd name="connsiteY149" fmla="*/ 6540791 h 6858000"/>
              <a:gd name="connsiteX150" fmla="*/ 5996309 w 6128435"/>
              <a:gd name="connsiteY150" fmla="*/ 6543961 h 6858000"/>
              <a:gd name="connsiteX151" fmla="*/ 5996048 w 6128435"/>
              <a:gd name="connsiteY151" fmla="*/ 6555444 h 6858000"/>
              <a:gd name="connsiteX152" fmla="*/ 6002524 w 6128435"/>
              <a:gd name="connsiteY152" fmla="*/ 6560188 h 6858000"/>
              <a:gd name="connsiteX153" fmla="*/ 6006823 w 6128435"/>
              <a:gd name="connsiteY153" fmla="*/ 6578546 h 6858000"/>
              <a:gd name="connsiteX154" fmla="*/ 6004510 w 6128435"/>
              <a:gd name="connsiteY154" fmla="*/ 6599256 h 6858000"/>
              <a:gd name="connsiteX155" fmla="*/ 5986207 w 6128435"/>
              <a:gd name="connsiteY155" fmla="*/ 6695855 h 6858000"/>
              <a:gd name="connsiteX156" fmla="*/ 5979428 w 6128435"/>
              <a:gd name="connsiteY156" fmla="*/ 6754678 h 6858000"/>
              <a:gd name="connsiteX157" fmla="*/ 5983398 w 6128435"/>
              <a:gd name="connsiteY157" fmla="*/ 6778641 h 6858000"/>
              <a:gd name="connsiteX158" fmla="*/ 5984543 w 6128435"/>
              <a:gd name="connsiteY158" fmla="*/ 6811016 h 6858000"/>
              <a:gd name="connsiteX159" fmla="*/ 5981802 w 6128435"/>
              <a:gd name="connsiteY159" fmla="*/ 6838578 h 6858000"/>
              <a:gd name="connsiteX160" fmla="*/ 5979671 w 6128435"/>
              <a:gd name="connsiteY160" fmla="*/ 6858000 h 6858000"/>
              <a:gd name="connsiteX161" fmla="*/ 0 w 6128435"/>
              <a:gd name="connsiteY161" fmla="*/ 6858000 h 6858000"/>
              <a:gd name="connsiteX162" fmla="*/ 0 w 6128435"/>
              <a:gd name="connsiteY16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79312 w 6128435"/>
              <a:gd name="connsiteY35" fmla="*/ 2302757 h 6858000"/>
              <a:gd name="connsiteX36" fmla="*/ 5293877 w 6128435"/>
              <a:gd name="connsiteY36" fmla="*/ 2368649 h 6858000"/>
              <a:gd name="connsiteX37" fmla="*/ 5311338 w 6128435"/>
              <a:gd name="connsiteY37" fmla="*/ 2404034 h 6858000"/>
              <a:gd name="connsiteX38" fmla="*/ 5338366 w 6128435"/>
              <a:gd name="connsiteY38" fmla="*/ 2465052 h 6858000"/>
              <a:gd name="connsiteX39" fmla="*/ 5371263 w 6128435"/>
              <a:gd name="connsiteY39" fmla="*/ 2586413 h 6858000"/>
              <a:gd name="connsiteX40" fmla="*/ 5407503 w 6128435"/>
              <a:gd name="connsiteY40" fmla="*/ 2786290 h 6858000"/>
              <a:gd name="connsiteX41" fmla="*/ 5407356 w 6128435"/>
              <a:gd name="connsiteY41" fmla="*/ 2787545 h 6858000"/>
              <a:gd name="connsiteX42" fmla="*/ 5411130 w 6128435"/>
              <a:gd name="connsiteY42" fmla="*/ 2788640 h 6858000"/>
              <a:gd name="connsiteX43" fmla="*/ 5416439 w 6128435"/>
              <a:gd name="connsiteY43" fmla="*/ 2805666 h 6858000"/>
              <a:gd name="connsiteX44" fmla="*/ 5416589 w 6128435"/>
              <a:gd name="connsiteY44" fmla="*/ 2810822 h 6858000"/>
              <a:gd name="connsiteX45" fmla="*/ 5418542 w 6128435"/>
              <a:gd name="connsiteY45" fmla="*/ 2817745 h 6858000"/>
              <a:gd name="connsiteX46" fmla="*/ 5418847 w 6128435"/>
              <a:gd name="connsiteY46" fmla="*/ 2817825 h 6858000"/>
              <a:gd name="connsiteX47" fmla="*/ 5457023 w 6128435"/>
              <a:gd name="connsiteY47" fmla="*/ 2858292 h 6858000"/>
              <a:gd name="connsiteX48" fmla="*/ 5479298 w 6128435"/>
              <a:gd name="connsiteY48" fmla="*/ 2947791 h 6858000"/>
              <a:gd name="connsiteX49" fmla="*/ 5481770 w 6128435"/>
              <a:gd name="connsiteY49" fmla="*/ 2951352 h 6858000"/>
              <a:gd name="connsiteX50" fmla="*/ 5482045 w 6128435"/>
              <a:gd name="connsiteY50" fmla="*/ 2984371 h 6858000"/>
              <a:gd name="connsiteX51" fmla="*/ 5482415 w 6128435"/>
              <a:gd name="connsiteY51" fmla="*/ 3004079 h 6858000"/>
              <a:gd name="connsiteX52" fmla="*/ 5483865 w 6128435"/>
              <a:gd name="connsiteY52" fmla="*/ 3005467 h 6858000"/>
              <a:gd name="connsiteX53" fmla="*/ 5482236 w 6128435"/>
              <a:gd name="connsiteY53" fmla="*/ 3019791 h 6858000"/>
              <a:gd name="connsiteX54" fmla="*/ 5481505 w 6128435"/>
              <a:gd name="connsiteY54" fmla="*/ 3095286 h 6858000"/>
              <a:gd name="connsiteX55" fmla="*/ 5477595 w 6128435"/>
              <a:gd name="connsiteY55" fmla="*/ 3250534 h 6858000"/>
              <a:gd name="connsiteX56" fmla="*/ 5532836 w 6128435"/>
              <a:gd name="connsiteY56" fmla="*/ 3353840 h 6858000"/>
              <a:gd name="connsiteX57" fmla="*/ 5561229 w 6128435"/>
              <a:gd name="connsiteY57" fmla="*/ 3395784 h 6858000"/>
              <a:gd name="connsiteX58" fmla="*/ 5589758 w 6128435"/>
              <a:gd name="connsiteY58" fmla="*/ 3506453 h 6858000"/>
              <a:gd name="connsiteX59" fmla="*/ 5596144 w 6128435"/>
              <a:gd name="connsiteY59" fmla="*/ 3534624 h 6858000"/>
              <a:gd name="connsiteX60" fmla="*/ 5597750 w 6128435"/>
              <a:gd name="connsiteY60" fmla="*/ 3534129 h 6858000"/>
              <a:gd name="connsiteX61" fmla="*/ 5599700 w 6128435"/>
              <a:gd name="connsiteY61" fmla="*/ 3547221 h 6858000"/>
              <a:gd name="connsiteX62" fmla="*/ 5615031 w 6128435"/>
              <a:gd name="connsiteY62" fmla="*/ 3557482 h 6858000"/>
              <a:gd name="connsiteX63" fmla="*/ 5618377 w 6128435"/>
              <a:gd name="connsiteY63" fmla="*/ 3588431 h 6858000"/>
              <a:gd name="connsiteX64" fmla="*/ 5612155 w 6128435"/>
              <a:gd name="connsiteY64" fmla="*/ 3589869 h 6858000"/>
              <a:gd name="connsiteX65" fmla="*/ 5620843 w 6128435"/>
              <a:gd name="connsiteY65" fmla="*/ 3606745 h 6858000"/>
              <a:gd name="connsiteX66" fmla="*/ 5655472 w 6128435"/>
              <a:gd name="connsiteY66" fmla="*/ 3678877 h 6858000"/>
              <a:gd name="connsiteX67" fmla="*/ 5680448 w 6128435"/>
              <a:gd name="connsiteY67" fmla="*/ 3717760 h 6858000"/>
              <a:gd name="connsiteX68" fmla="*/ 5683015 w 6128435"/>
              <a:gd name="connsiteY68" fmla="*/ 3762025 h 6858000"/>
              <a:gd name="connsiteX69" fmla="*/ 5696643 w 6128435"/>
              <a:gd name="connsiteY69" fmla="*/ 3773888 h 6858000"/>
              <a:gd name="connsiteX70" fmla="*/ 5699203 w 6128435"/>
              <a:gd name="connsiteY70" fmla="*/ 3775823 h 6858000"/>
              <a:gd name="connsiteX71" fmla="*/ 5704824 w 6128435"/>
              <a:gd name="connsiteY71" fmla="*/ 3785966 h 6858000"/>
              <a:gd name="connsiteX72" fmla="*/ 5712204 w 6128435"/>
              <a:gd name="connsiteY72" fmla="*/ 3785830 h 6858000"/>
              <a:gd name="connsiteX73" fmla="*/ 5724816 w 6128435"/>
              <a:gd name="connsiteY73" fmla="*/ 3798949 h 6858000"/>
              <a:gd name="connsiteX74" fmla="*/ 5733539 w 6128435"/>
              <a:gd name="connsiteY74" fmla="*/ 3818457 h 6858000"/>
              <a:gd name="connsiteX75" fmla="*/ 5768491 w 6128435"/>
              <a:gd name="connsiteY75" fmla="*/ 3914399 h 6858000"/>
              <a:gd name="connsiteX76" fmla="*/ 5793123 w 6128435"/>
              <a:gd name="connsiteY76" fmla="*/ 3969952 h 6858000"/>
              <a:gd name="connsiteX77" fmla="*/ 5808321 w 6128435"/>
              <a:gd name="connsiteY77" fmla="*/ 3988153 h 6858000"/>
              <a:gd name="connsiteX78" fmla="*/ 5825621 w 6128435"/>
              <a:gd name="connsiteY78" fmla="*/ 4015525 h 6858000"/>
              <a:gd name="connsiteX79" fmla="*/ 5860672 w 6128435"/>
              <a:gd name="connsiteY79" fmla="*/ 4061579 h 6858000"/>
              <a:gd name="connsiteX80" fmla="*/ 5872173 w 6128435"/>
              <a:gd name="connsiteY80" fmla="*/ 4088497 h 6858000"/>
              <a:gd name="connsiteX81" fmla="*/ 5883705 w 6128435"/>
              <a:gd name="connsiteY81" fmla="*/ 4101899 h 6858000"/>
              <a:gd name="connsiteX82" fmla="*/ 5885314 w 6128435"/>
              <a:gd name="connsiteY82" fmla="*/ 4108387 h 6858000"/>
              <a:gd name="connsiteX83" fmla="*/ 5894095 w 6128435"/>
              <a:gd name="connsiteY83" fmla="*/ 4128857 h 6858000"/>
              <a:gd name="connsiteX84" fmla="*/ 5898339 w 6128435"/>
              <a:gd name="connsiteY84" fmla="*/ 4140800 h 6858000"/>
              <a:gd name="connsiteX85" fmla="*/ 5899734 w 6128435"/>
              <a:gd name="connsiteY85" fmla="*/ 4145632 h 6858000"/>
              <a:gd name="connsiteX86" fmla="*/ 5903513 w 6128435"/>
              <a:gd name="connsiteY86" fmla="*/ 4187661 h 6858000"/>
              <a:gd name="connsiteX87" fmla="*/ 5917114 w 6128435"/>
              <a:gd name="connsiteY87" fmla="*/ 4213096 h 6858000"/>
              <a:gd name="connsiteX88" fmla="*/ 5921153 w 6128435"/>
              <a:gd name="connsiteY88" fmla="*/ 4236222 h 6858000"/>
              <a:gd name="connsiteX89" fmla="*/ 5924233 w 6128435"/>
              <a:gd name="connsiteY89" fmla="*/ 4242060 h 6858000"/>
              <a:gd name="connsiteX90" fmla="*/ 5928910 w 6128435"/>
              <a:gd name="connsiteY90" fmla="*/ 4300973 h 6858000"/>
              <a:gd name="connsiteX91" fmla="*/ 5939320 w 6128435"/>
              <a:gd name="connsiteY91" fmla="*/ 4340435 h 6858000"/>
              <a:gd name="connsiteX92" fmla="*/ 5946705 w 6128435"/>
              <a:gd name="connsiteY92" fmla="*/ 4428051 h 6858000"/>
              <a:gd name="connsiteX93" fmla="*/ 5949261 w 6128435"/>
              <a:gd name="connsiteY93" fmla="*/ 4449185 h 6858000"/>
              <a:gd name="connsiteX94" fmla="*/ 5957504 w 6128435"/>
              <a:gd name="connsiteY94" fmla="*/ 4465911 h 6858000"/>
              <a:gd name="connsiteX95" fmla="*/ 5964689 w 6128435"/>
              <a:gd name="connsiteY95" fmla="*/ 4468532 h 6858000"/>
              <a:gd name="connsiteX96" fmla="*/ 5967062 w 6128435"/>
              <a:gd name="connsiteY96" fmla="*/ 4479923 h 6858000"/>
              <a:gd name="connsiteX97" fmla="*/ 5968960 w 6128435"/>
              <a:gd name="connsiteY97" fmla="*/ 4482655 h 6858000"/>
              <a:gd name="connsiteX98" fmla="*/ 5978567 w 6128435"/>
              <a:gd name="connsiteY98" fmla="*/ 4498605 h 6858000"/>
              <a:gd name="connsiteX99" fmla="*/ 5980106 w 6128435"/>
              <a:gd name="connsiteY99" fmla="*/ 4585087 h 6858000"/>
              <a:gd name="connsiteX100" fmla="*/ 5998138 w 6128435"/>
              <a:gd name="connsiteY100" fmla="*/ 4697518 h 6858000"/>
              <a:gd name="connsiteX101" fmla="*/ 6013516 w 6128435"/>
              <a:gd name="connsiteY101" fmla="*/ 4786619 h 6858000"/>
              <a:gd name="connsiteX102" fmla="*/ 6025404 w 6128435"/>
              <a:gd name="connsiteY102" fmla="*/ 4858148 h 6858000"/>
              <a:gd name="connsiteX103" fmla="*/ 6007749 w 6128435"/>
              <a:gd name="connsiteY103" fmla="*/ 4964715 h 6858000"/>
              <a:gd name="connsiteX104" fmla="*/ 6005269 w 6128435"/>
              <a:gd name="connsiteY104" fmla="*/ 5150567 h 6858000"/>
              <a:gd name="connsiteX105" fmla="*/ 6001127 w 6128435"/>
              <a:gd name="connsiteY105" fmla="*/ 5164609 h 6858000"/>
              <a:gd name="connsiteX106" fmla="*/ 5996647 w 6128435"/>
              <a:gd name="connsiteY106" fmla="*/ 5185640 h 6858000"/>
              <a:gd name="connsiteX107" fmla="*/ 5998514 w 6128435"/>
              <a:gd name="connsiteY107" fmla="*/ 5189673 h 6858000"/>
              <a:gd name="connsiteX108" fmla="*/ 5995970 w 6128435"/>
              <a:gd name="connsiteY108" fmla="*/ 5221547 h 6858000"/>
              <a:gd name="connsiteX109" fmla="*/ 5997218 w 6128435"/>
              <a:gd name="connsiteY109" fmla="*/ 5222031 h 6858000"/>
              <a:gd name="connsiteX110" fmla="*/ 6002116 w 6128435"/>
              <a:gd name="connsiteY110" fmla="*/ 5231223 h 6858000"/>
              <a:gd name="connsiteX111" fmla="*/ 6008541 w 6128435"/>
              <a:gd name="connsiteY111" fmla="*/ 5248680 h 6858000"/>
              <a:gd name="connsiteX112" fmla="*/ 6039260 w 6128435"/>
              <a:gd name="connsiteY112" fmla="*/ 5289518 h 6858000"/>
              <a:gd name="connsiteX113" fmla="*/ 6036748 w 6128435"/>
              <a:gd name="connsiteY113" fmla="*/ 5322752 h 6858000"/>
              <a:gd name="connsiteX114" fmla="*/ 6036943 w 6128435"/>
              <a:gd name="connsiteY114" fmla="*/ 5329480 h 6858000"/>
              <a:gd name="connsiteX115" fmla="*/ 6037236 w 6128435"/>
              <a:gd name="connsiteY115" fmla="*/ 5329634 h 6858000"/>
              <a:gd name="connsiteX116" fmla="*/ 6038019 w 6128435"/>
              <a:gd name="connsiteY116" fmla="*/ 5336764 h 6858000"/>
              <a:gd name="connsiteX117" fmla="*/ 6037298 w 6128435"/>
              <a:gd name="connsiteY117" fmla="*/ 5341753 h 6858000"/>
              <a:gd name="connsiteX118" fmla="*/ 6037677 w 6128435"/>
              <a:gd name="connsiteY118" fmla="*/ 5354807 h 6858000"/>
              <a:gd name="connsiteX119" fmla="*/ 6039728 w 6128435"/>
              <a:gd name="connsiteY119" fmla="*/ 5359416 h 6858000"/>
              <a:gd name="connsiteX120" fmla="*/ 6043311 w 6128435"/>
              <a:gd name="connsiteY120" fmla="*/ 5361407 h 6858000"/>
              <a:gd name="connsiteX121" fmla="*/ 6042954 w 6128435"/>
              <a:gd name="connsiteY121" fmla="*/ 5362576 h 6858000"/>
              <a:gd name="connsiteX122" fmla="*/ 6053435 w 6128435"/>
              <a:gd name="connsiteY122" fmla="*/ 5387547 h 6858000"/>
              <a:gd name="connsiteX123" fmla="*/ 6065933 w 6128435"/>
              <a:gd name="connsiteY123" fmla="*/ 5443002 h 6858000"/>
              <a:gd name="connsiteX124" fmla="*/ 6068640 w 6128435"/>
              <a:gd name="connsiteY124" fmla="*/ 5474503 h 6858000"/>
              <a:gd name="connsiteX125" fmla="*/ 6080922 w 6128435"/>
              <a:gd name="connsiteY125" fmla="*/ 5561070 h 6858000"/>
              <a:gd name="connsiteX126" fmla="*/ 6096949 w 6128435"/>
              <a:gd name="connsiteY126" fmla="*/ 5648179 h 6858000"/>
              <a:gd name="connsiteX127" fmla="*/ 6125703 w 6128435"/>
              <a:gd name="connsiteY127" fmla="*/ 5692894 h 6858000"/>
              <a:gd name="connsiteX128" fmla="*/ 6126670 w 6128435"/>
              <a:gd name="connsiteY128" fmla="*/ 5697882 h 6858000"/>
              <a:gd name="connsiteX129" fmla="*/ 6124061 w 6128435"/>
              <a:gd name="connsiteY129" fmla="*/ 5710294 h 6858000"/>
              <a:gd name="connsiteX130" fmla="*/ 6122213 w 6128435"/>
              <a:gd name="connsiteY130" fmla="*/ 5714762 h 6858000"/>
              <a:gd name="connsiteX131" fmla="*/ 6121353 w 6128435"/>
              <a:gd name="connsiteY131" fmla="*/ 5721725 h 6858000"/>
              <a:gd name="connsiteX132" fmla="*/ 6121607 w 6128435"/>
              <a:gd name="connsiteY132" fmla="*/ 5721959 h 6858000"/>
              <a:gd name="connsiteX133" fmla="*/ 6120262 w 6128435"/>
              <a:gd name="connsiteY133" fmla="*/ 5728358 h 6858000"/>
              <a:gd name="connsiteX134" fmla="*/ 6110194 w 6128435"/>
              <a:gd name="connsiteY134" fmla="*/ 5758853 h 6858000"/>
              <a:gd name="connsiteX135" fmla="*/ 6127519 w 6128435"/>
              <a:gd name="connsiteY135" fmla="*/ 5865775 h 6858000"/>
              <a:gd name="connsiteX136" fmla="*/ 6128435 w 6128435"/>
              <a:gd name="connsiteY136" fmla="*/ 5870164 h 6858000"/>
              <a:gd name="connsiteX137" fmla="*/ 6119217 w 6128435"/>
              <a:gd name="connsiteY137" fmla="*/ 5888542 h 6858000"/>
              <a:gd name="connsiteX138" fmla="*/ 6115966 w 6128435"/>
              <a:gd name="connsiteY138" fmla="*/ 5898387 h 6858000"/>
              <a:gd name="connsiteX139" fmla="*/ 6111924 w 6128435"/>
              <a:gd name="connsiteY139" fmla="*/ 5900444 h 6858000"/>
              <a:gd name="connsiteX140" fmla="*/ 6108716 w 6128435"/>
              <a:gd name="connsiteY140" fmla="*/ 5915345 h 6858000"/>
              <a:gd name="connsiteX141" fmla="*/ 6109524 w 6128435"/>
              <a:gd name="connsiteY141" fmla="*/ 5917328 h 6858000"/>
              <a:gd name="connsiteX142" fmla="*/ 6102493 w 6128435"/>
              <a:gd name="connsiteY142" fmla="*/ 5928602 h 6858000"/>
              <a:gd name="connsiteX143" fmla="*/ 6056863 w 6128435"/>
              <a:gd name="connsiteY143" fmla="*/ 6000643 h 6858000"/>
              <a:gd name="connsiteX144" fmla="*/ 6045436 w 6128435"/>
              <a:gd name="connsiteY144" fmla="*/ 6124480 h 6858000"/>
              <a:gd name="connsiteX145" fmla="*/ 6030489 w 6128435"/>
              <a:gd name="connsiteY145" fmla="*/ 6317666 h 6858000"/>
              <a:gd name="connsiteX146" fmla="*/ 6007492 w 6128435"/>
              <a:gd name="connsiteY146" fmla="*/ 6440818 h 6858000"/>
              <a:gd name="connsiteX147" fmla="*/ 6009467 w 6128435"/>
              <a:gd name="connsiteY147" fmla="*/ 6487076 h 6858000"/>
              <a:gd name="connsiteX148" fmla="*/ 5995064 w 6128435"/>
              <a:gd name="connsiteY148" fmla="*/ 6540791 h 6858000"/>
              <a:gd name="connsiteX149" fmla="*/ 5996309 w 6128435"/>
              <a:gd name="connsiteY149" fmla="*/ 6543961 h 6858000"/>
              <a:gd name="connsiteX150" fmla="*/ 5996048 w 6128435"/>
              <a:gd name="connsiteY150" fmla="*/ 6555444 h 6858000"/>
              <a:gd name="connsiteX151" fmla="*/ 6002524 w 6128435"/>
              <a:gd name="connsiteY151" fmla="*/ 6560188 h 6858000"/>
              <a:gd name="connsiteX152" fmla="*/ 6006823 w 6128435"/>
              <a:gd name="connsiteY152" fmla="*/ 6578546 h 6858000"/>
              <a:gd name="connsiteX153" fmla="*/ 6004510 w 6128435"/>
              <a:gd name="connsiteY153" fmla="*/ 6599256 h 6858000"/>
              <a:gd name="connsiteX154" fmla="*/ 5986207 w 6128435"/>
              <a:gd name="connsiteY154" fmla="*/ 6695855 h 6858000"/>
              <a:gd name="connsiteX155" fmla="*/ 5979428 w 6128435"/>
              <a:gd name="connsiteY155" fmla="*/ 6754678 h 6858000"/>
              <a:gd name="connsiteX156" fmla="*/ 5983398 w 6128435"/>
              <a:gd name="connsiteY156" fmla="*/ 6778641 h 6858000"/>
              <a:gd name="connsiteX157" fmla="*/ 5984543 w 6128435"/>
              <a:gd name="connsiteY157" fmla="*/ 6811016 h 6858000"/>
              <a:gd name="connsiteX158" fmla="*/ 5981802 w 6128435"/>
              <a:gd name="connsiteY158" fmla="*/ 6838578 h 6858000"/>
              <a:gd name="connsiteX159" fmla="*/ 5979671 w 6128435"/>
              <a:gd name="connsiteY159" fmla="*/ 6858000 h 6858000"/>
              <a:gd name="connsiteX160" fmla="*/ 0 w 6128435"/>
              <a:gd name="connsiteY160" fmla="*/ 6858000 h 6858000"/>
              <a:gd name="connsiteX161" fmla="*/ 0 w 6128435"/>
              <a:gd name="connsiteY16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3865 w 6128435"/>
              <a:gd name="connsiteY51" fmla="*/ 3005467 h 6858000"/>
              <a:gd name="connsiteX52" fmla="*/ 5482236 w 6128435"/>
              <a:gd name="connsiteY52" fmla="*/ 3019791 h 6858000"/>
              <a:gd name="connsiteX53" fmla="*/ 5481505 w 6128435"/>
              <a:gd name="connsiteY53" fmla="*/ 3095286 h 6858000"/>
              <a:gd name="connsiteX54" fmla="*/ 5477595 w 6128435"/>
              <a:gd name="connsiteY54" fmla="*/ 3250534 h 6858000"/>
              <a:gd name="connsiteX55" fmla="*/ 5532836 w 6128435"/>
              <a:gd name="connsiteY55" fmla="*/ 3353840 h 6858000"/>
              <a:gd name="connsiteX56" fmla="*/ 5561229 w 6128435"/>
              <a:gd name="connsiteY56" fmla="*/ 3395784 h 6858000"/>
              <a:gd name="connsiteX57" fmla="*/ 5589758 w 6128435"/>
              <a:gd name="connsiteY57" fmla="*/ 3506453 h 6858000"/>
              <a:gd name="connsiteX58" fmla="*/ 5596144 w 6128435"/>
              <a:gd name="connsiteY58" fmla="*/ 3534624 h 6858000"/>
              <a:gd name="connsiteX59" fmla="*/ 5597750 w 6128435"/>
              <a:gd name="connsiteY59" fmla="*/ 3534129 h 6858000"/>
              <a:gd name="connsiteX60" fmla="*/ 5599700 w 6128435"/>
              <a:gd name="connsiteY60" fmla="*/ 3547221 h 6858000"/>
              <a:gd name="connsiteX61" fmla="*/ 5615031 w 6128435"/>
              <a:gd name="connsiteY61" fmla="*/ 3557482 h 6858000"/>
              <a:gd name="connsiteX62" fmla="*/ 5618377 w 6128435"/>
              <a:gd name="connsiteY62" fmla="*/ 3588431 h 6858000"/>
              <a:gd name="connsiteX63" fmla="*/ 5612155 w 6128435"/>
              <a:gd name="connsiteY63" fmla="*/ 3589869 h 6858000"/>
              <a:gd name="connsiteX64" fmla="*/ 5620843 w 6128435"/>
              <a:gd name="connsiteY64" fmla="*/ 3606745 h 6858000"/>
              <a:gd name="connsiteX65" fmla="*/ 5655472 w 6128435"/>
              <a:gd name="connsiteY65" fmla="*/ 3678877 h 6858000"/>
              <a:gd name="connsiteX66" fmla="*/ 5680448 w 6128435"/>
              <a:gd name="connsiteY66" fmla="*/ 3717760 h 6858000"/>
              <a:gd name="connsiteX67" fmla="*/ 5683015 w 6128435"/>
              <a:gd name="connsiteY67" fmla="*/ 3762025 h 6858000"/>
              <a:gd name="connsiteX68" fmla="*/ 5696643 w 6128435"/>
              <a:gd name="connsiteY68" fmla="*/ 3773888 h 6858000"/>
              <a:gd name="connsiteX69" fmla="*/ 5699203 w 6128435"/>
              <a:gd name="connsiteY69" fmla="*/ 3775823 h 6858000"/>
              <a:gd name="connsiteX70" fmla="*/ 5704824 w 6128435"/>
              <a:gd name="connsiteY70" fmla="*/ 3785966 h 6858000"/>
              <a:gd name="connsiteX71" fmla="*/ 5712204 w 6128435"/>
              <a:gd name="connsiteY71" fmla="*/ 3785830 h 6858000"/>
              <a:gd name="connsiteX72" fmla="*/ 5724816 w 6128435"/>
              <a:gd name="connsiteY72" fmla="*/ 3798949 h 6858000"/>
              <a:gd name="connsiteX73" fmla="*/ 5733539 w 6128435"/>
              <a:gd name="connsiteY73" fmla="*/ 3818457 h 6858000"/>
              <a:gd name="connsiteX74" fmla="*/ 5768491 w 6128435"/>
              <a:gd name="connsiteY74" fmla="*/ 3914399 h 6858000"/>
              <a:gd name="connsiteX75" fmla="*/ 5793123 w 6128435"/>
              <a:gd name="connsiteY75" fmla="*/ 3969952 h 6858000"/>
              <a:gd name="connsiteX76" fmla="*/ 5808321 w 6128435"/>
              <a:gd name="connsiteY76" fmla="*/ 3988153 h 6858000"/>
              <a:gd name="connsiteX77" fmla="*/ 5825621 w 6128435"/>
              <a:gd name="connsiteY77" fmla="*/ 4015525 h 6858000"/>
              <a:gd name="connsiteX78" fmla="*/ 5860672 w 6128435"/>
              <a:gd name="connsiteY78" fmla="*/ 4061579 h 6858000"/>
              <a:gd name="connsiteX79" fmla="*/ 5872173 w 6128435"/>
              <a:gd name="connsiteY79" fmla="*/ 4088497 h 6858000"/>
              <a:gd name="connsiteX80" fmla="*/ 5883705 w 6128435"/>
              <a:gd name="connsiteY80" fmla="*/ 4101899 h 6858000"/>
              <a:gd name="connsiteX81" fmla="*/ 5885314 w 6128435"/>
              <a:gd name="connsiteY81" fmla="*/ 4108387 h 6858000"/>
              <a:gd name="connsiteX82" fmla="*/ 5894095 w 6128435"/>
              <a:gd name="connsiteY82" fmla="*/ 4128857 h 6858000"/>
              <a:gd name="connsiteX83" fmla="*/ 5898339 w 6128435"/>
              <a:gd name="connsiteY83" fmla="*/ 4140800 h 6858000"/>
              <a:gd name="connsiteX84" fmla="*/ 5899734 w 6128435"/>
              <a:gd name="connsiteY84" fmla="*/ 4145632 h 6858000"/>
              <a:gd name="connsiteX85" fmla="*/ 5903513 w 6128435"/>
              <a:gd name="connsiteY85" fmla="*/ 4187661 h 6858000"/>
              <a:gd name="connsiteX86" fmla="*/ 5917114 w 6128435"/>
              <a:gd name="connsiteY86" fmla="*/ 4213096 h 6858000"/>
              <a:gd name="connsiteX87" fmla="*/ 5921153 w 6128435"/>
              <a:gd name="connsiteY87" fmla="*/ 4236222 h 6858000"/>
              <a:gd name="connsiteX88" fmla="*/ 5924233 w 6128435"/>
              <a:gd name="connsiteY88" fmla="*/ 4242060 h 6858000"/>
              <a:gd name="connsiteX89" fmla="*/ 5928910 w 6128435"/>
              <a:gd name="connsiteY89" fmla="*/ 4300973 h 6858000"/>
              <a:gd name="connsiteX90" fmla="*/ 5939320 w 6128435"/>
              <a:gd name="connsiteY90" fmla="*/ 4340435 h 6858000"/>
              <a:gd name="connsiteX91" fmla="*/ 5946705 w 6128435"/>
              <a:gd name="connsiteY91" fmla="*/ 4428051 h 6858000"/>
              <a:gd name="connsiteX92" fmla="*/ 5949261 w 6128435"/>
              <a:gd name="connsiteY92" fmla="*/ 4449185 h 6858000"/>
              <a:gd name="connsiteX93" fmla="*/ 5957504 w 6128435"/>
              <a:gd name="connsiteY93" fmla="*/ 4465911 h 6858000"/>
              <a:gd name="connsiteX94" fmla="*/ 5964689 w 6128435"/>
              <a:gd name="connsiteY94" fmla="*/ 4468532 h 6858000"/>
              <a:gd name="connsiteX95" fmla="*/ 5967062 w 6128435"/>
              <a:gd name="connsiteY95" fmla="*/ 4479923 h 6858000"/>
              <a:gd name="connsiteX96" fmla="*/ 5968960 w 6128435"/>
              <a:gd name="connsiteY96" fmla="*/ 4482655 h 6858000"/>
              <a:gd name="connsiteX97" fmla="*/ 5978567 w 6128435"/>
              <a:gd name="connsiteY97" fmla="*/ 4498605 h 6858000"/>
              <a:gd name="connsiteX98" fmla="*/ 5980106 w 6128435"/>
              <a:gd name="connsiteY98" fmla="*/ 4585087 h 6858000"/>
              <a:gd name="connsiteX99" fmla="*/ 5998138 w 6128435"/>
              <a:gd name="connsiteY99" fmla="*/ 4697518 h 6858000"/>
              <a:gd name="connsiteX100" fmla="*/ 6013516 w 6128435"/>
              <a:gd name="connsiteY100" fmla="*/ 4786619 h 6858000"/>
              <a:gd name="connsiteX101" fmla="*/ 6025404 w 6128435"/>
              <a:gd name="connsiteY101" fmla="*/ 4858148 h 6858000"/>
              <a:gd name="connsiteX102" fmla="*/ 6007749 w 6128435"/>
              <a:gd name="connsiteY102" fmla="*/ 4964715 h 6858000"/>
              <a:gd name="connsiteX103" fmla="*/ 6005269 w 6128435"/>
              <a:gd name="connsiteY103" fmla="*/ 5150567 h 6858000"/>
              <a:gd name="connsiteX104" fmla="*/ 6001127 w 6128435"/>
              <a:gd name="connsiteY104" fmla="*/ 5164609 h 6858000"/>
              <a:gd name="connsiteX105" fmla="*/ 5996647 w 6128435"/>
              <a:gd name="connsiteY105" fmla="*/ 5185640 h 6858000"/>
              <a:gd name="connsiteX106" fmla="*/ 5998514 w 6128435"/>
              <a:gd name="connsiteY106" fmla="*/ 5189673 h 6858000"/>
              <a:gd name="connsiteX107" fmla="*/ 5995970 w 6128435"/>
              <a:gd name="connsiteY107" fmla="*/ 5221547 h 6858000"/>
              <a:gd name="connsiteX108" fmla="*/ 5997218 w 6128435"/>
              <a:gd name="connsiteY108" fmla="*/ 5222031 h 6858000"/>
              <a:gd name="connsiteX109" fmla="*/ 6002116 w 6128435"/>
              <a:gd name="connsiteY109" fmla="*/ 5231223 h 6858000"/>
              <a:gd name="connsiteX110" fmla="*/ 6008541 w 6128435"/>
              <a:gd name="connsiteY110" fmla="*/ 5248680 h 6858000"/>
              <a:gd name="connsiteX111" fmla="*/ 6039260 w 6128435"/>
              <a:gd name="connsiteY111" fmla="*/ 5289518 h 6858000"/>
              <a:gd name="connsiteX112" fmla="*/ 6036748 w 6128435"/>
              <a:gd name="connsiteY112" fmla="*/ 5322752 h 6858000"/>
              <a:gd name="connsiteX113" fmla="*/ 6036943 w 6128435"/>
              <a:gd name="connsiteY113" fmla="*/ 5329480 h 6858000"/>
              <a:gd name="connsiteX114" fmla="*/ 6037236 w 6128435"/>
              <a:gd name="connsiteY114" fmla="*/ 5329634 h 6858000"/>
              <a:gd name="connsiteX115" fmla="*/ 6038019 w 6128435"/>
              <a:gd name="connsiteY115" fmla="*/ 5336764 h 6858000"/>
              <a:gd name="connsiteX116" fmla="*/ 6037298 w 6128435"/>
              <a:gd name="connsiteY116" fmla="*/ 5341753 h 6858000"/>
              <a:gd name="connsiteX117" fmla="*/ 6037677 w 6128435"/>
              <a:gd name="connsiteY117" fmla="*/ 5354807 h 6858000"/>
              <a:gd name="connsiteX118" fmla="*/ 6039728 w 6128435"/>
              <a:gd name="connsiteY118" fmla="*/ 5359416 h 6858000"/>
              <a:gd name="connsiteX119" fmla="*/ 6043311 w 6128435"/>
              <a:gd name="connsiteY119" fmla="*/ 5361407 h 6858000"/>
              <a:gd name="connsiteX120" fmla="*/ 6042954 w 6128435"/>
              <a:gd name="connsiteY120" fmla="*/ 5362576 h 6858000"/>
              <a:gd name="connsiteX121" fmla="*/ 6053435 w 6128435"/>
              <a:gd name="connsiteY121" fmla="*/ 5387547 h 6858000"/>
              <a:gd name="connsiteX122" fmla="*/ 6065933 w 6128435"/>
              <a:gd name="connsiteY122" fmla="*/ 5443002 h 6858000"/>
              <a:gd name="connsiteX123" fmla="*/ 6068640 w 6128435"/>
              <a:gd name="connsiteY123" fmla="*/ 5474503 h 6858000"/>
              <a:gd name="connsiteX124" fmla="*/ 6080922 w 6128435"/>
              <a:gd name="connsiteY124" fmla="*/ 5561070 h 6858000"/>
              <a:gd name="connsiteX125" fmla="*/ 6096949 w 6128435"/>
              <a:gd name="connsiteY125" fmla="*/ 5648179 h 6858000"/>
              <a:gd name="connsiteX126" fmla="*/ 6125703 w 6128435"/>
              <a:gd name="connsiteY126" fmla="*/ 5692894 h 6858000"/>
              <a:gd name="connsiteX127" fmla="*/ 6126670 w 6128435"/>
              <a:gd name="connsiteY127" fmla="*/ 5697882 h 6858000"/>
              <a:gd name="connsiteX128" fmla="*/ 6124061 w 6128435"/>
              <a:gd name="connsiteY128" fmla="*/ 5710294 h 6858000"/>
              <a:gd name="connsiteX129" fmla="*/ 6122213 w 6128435"/>
              <a:gd name="connsiteY129" fmla="*/ 5714762 h 6858000"/>
              <a:gd name="connsiteX130" fmla="*/ 6121353 w 6128435"/>
              <a:gd name="connsiteY130" fmla="*/ 5721725 h 6858000"/>
              <a:gd name="connsiteX131" fmla="*/ 6121607 w 6128435"/>
              <a:gd name="connsiteY131" fmla="*/ 5721959 h 6858000"/>
              <a:gd name="connsiteX132" fmla="*/ 6120262 w 6128435"/>
              <a:gd name="connsiteY132" fmla="*/ 5728358 h 6858000"/>
              <a:gd name="connsiteX133" fmla="*/ 6110194 w 6128435"/>
              <a:gd name="connsiteY133" fmla="*/ 5758853 h 6858000"/>
              <a:gd name="connsiteX134" fmla="*/ 6127519 w 6128435"/>
              <a:gd name="connsiteY134" fmla="*/ 5865775 h 6858000"/>
              <a:gd name="connsiteX135" fmla="*/ 6128435 w 6128435"/>
              <a:gd name="connsiteY135" fmla="*/ 5870164 h 6858000"/>
              <a:gd name="connsiteX136" fmla="*/ 6119217 w 6128435"/>
              <a:gd name="connsiteY136" fmla="*/ 5888542 h 6858000"/>
              <a:gd name="connsiteX137" fmla="*/ 6115966 w 6128435"/>
              <a:gd name="connsiteY137" fmla="*/ 5898387 h 6858000"/>
              <a:gd name="connsiteX138" fmla="*/ 6111924 w 6128435"/>
              <a:gd name="connsiteY138" fmla="*/ 5900444 h 6858000"/>
              <a:gd name="connsiteX139" fmla="*/ 6108716 w 6128435"/>
              <a:gd name="connsiteY139" fmla="*/ 5915345 h 6858000"/>
              <a:gd name="connsiteX140" fmla="*/ 6109524 w 6128435"/>
              <a:gd name="connsiteY140" fmla="*/ 5917328 h 6858000"/>
              <a:gd name="connsiteX141" fmla="*/ 6102493 w 6128435"/>
              <a:gd name="connsiteY141" fmla="*/ 5928602 h 6858000"/>
              <a:gd name="connsiteX142" fmla="*/ 6056863 w 6128435"/>
              <a:gd name="connsiteY142" fmla="*/ 6000643 h 6858000"/>
              <a:gd name="connsiteX143" fmla="*/ 6045436 w 6128435"/>
              <a:gd name="connsiteY143" fmla="*/ 6124480 h 6858000"/>
              <a:gd name="connsiteX144" fmla="*/ 6030489 w 6128435"/>
              <a:gd name="connsiteY144" fmla="*/ 6317666 h 6858000"/>
              <a:gd name="connsiteX145" fmla="*/ 6007492 w 6128435"/>
              <a:gd name="connsiteY145" fmla="*/ 6440818 h 6858000"/>
              <a:gd name="connsiteX146" fmla="*/ 6009467 w 6128435"/>
              <a:gd name="connsiteY146" fmla="*/ 6487076 h 6858000"/>
              <a:gd name="connsiteX147" fmla="*/ 5995064 w 6128435"/>
              <a:gd name="connsiteY147" fmla="*/ 6540791 h 6858000"/>
              <a:gd name="connsiteX148" fmla="*/ 5996309 w 6128435"/>
              <a:gd name="connsiteY148" fmla="*/ 6543961 h 6858000"/>
              <a:gd name="connsiteX149" fmla="*/ 5996048 w 6128435"/>
              <a:gd name="connsiteY149" fmla="*/ 6555444 h 6858000"/>
              <a:gd name="connsiteX150" fmla="*/ 6002524 w 6128435"/>
              <a:gd name="connsiteY150" fmla="*/ 6560188 h 6858000"/>
              <a:gd name="connsiteX151" fmla="*/ 6006823 w 6128435"/>
              <a:gd name="connsiteY151" fmla="*/ 6578546 h 6858000"/>
              <a:gd name="connsiteX152" fmla="*/ 6004510 w 6128435"/>
              <a:gd name="connsiteY152" fmla="*/ 6599256 h 6858000"/>
              <a:gd name="connsiteX153" fmla="*/ 5986207 w 6128435"/>
              <a:gd name="connsiteY153" fmla="*/ 6695855 h 6858000"/>
              <a:gd name="connsiteX154" fmla="*/ 5979428 w 6128435"/>
              <a:gd name="connsiteY154" fmla="*/ 6754678 h 6858000"/>
              <a:gd name="connsiteX155" fmla="*/ 5983398 w 6128435"/>
              <a:gd name="connsiteY155" fmla="*/ 6778641 h 6858000"/>
              <a:gd name="connsiteX156" fmla="*/ 5984543 w 6128435"/>
              <a:gd name="connsiteY156" fmla="*/ 6811016 h 6858000"/>
              <a:gd name="connsiteX157" fmla="*/ 5981802 w 6128435"/>
              <a:gd name="connsiteY157" fmla="*/ 6838578 h 6858000"/>
              <a:gd name="connsiteX158" fmla="*/ 5979671 w 6128435"/>
              <a:gd name="connsiteY158" fmla="*/ 6858000 h 6858000"/>
              <a:gd name="connsiteX159" fmla="*/ 0 w 6128435"/>
              <a:gd name="connsiteY159" fmla="*/ 6858000 h 6858000"/>
              <a:gd name="connsiteX160" fmla="*/ 0 w 6128435"/>
              <a:gd name="connsiteY160"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3865 w 6128435"/>
              <a:gd name="connsiteY51" fmla="*/ 3005467 h 6858000"/>
              <a:gd name="connsiteX52" fmla="*/ 5481505 w 6128435"/>
              <a:gd name="connsiteY52" fmla="*/ 3095286 h 6858000"/>
              <a:gd name="connsiteX53" fmla="*/ 5477595 w 6128435"/>
              <a:gd name="connsiteY53" fmla="*/ 3250534 h 6858000"/>
              <a:gd name="connsiteX54" fmla="*/ 5532836 w 6128435"/>
              <a:gd name="connsiteY54" fmla="*/ 3353840 h 6858000"/>
              <a:gd name="connsiteX55" fmla="*/ 5561229 w 6128435"/>
              <a:gd name="connsiteY55" fmla="*/ 3395784 h 6858000"/>
              <a:gd name="connsiteX56" fmla="*/ 5589758 w 6128435"/>
              <a:gd name="connsiteY56" fmla="*/ 3506453 h 6858000"/>
              <a:gd name="connsiteX57" fmla="*/ 5596144 w 6128435"/>
              <a:gd name="connsiteY57" fmla="*/ 3534624 h 6858000"/>
              <a:gd name="connsiteX58" fmla="*/ 5597750 w 6128435"/>
              <a:gd name="connsiteY58" fmla="*/ 3534129 h 6858000"/>
              <a:gd name="connsiteX59" fmla="*/ 5599700 w 6128435"/>
              <a:gd name="connsiteY59" fmla="*/ 3547221 h 6858000"/>
              <a:gd name="connsiteX60" fmla="*/ 5615031 w 6128435"/>
              <a:gd name="connsiteY60" fmla="*/ 3557482 h 6858000"/>
              <a:gd name="connsiteX61" fmla="*/ 5618377 w 6128435"/>
              <a:gd name="connsiteY61" fmla="*/ 3588431 h 6858000"/>
              <a:gd name="connsiteX62" fmla="*/ 5612155 w 6128435"/>
              <a:gd name="connsiteY62" fmla="*/ 3589869 h 6858000"/>
              <a:gd name="connsiteX63" fmla="*/ 5620843 w 6128435"/>
              <a:gd name="connsiteY63" fmla="*/ 3606745 h 6858000"/>
              <a:gd name="connsiteX64" fmla="*/ 5655472 w 6128435"/>
              <a:gd name="connsiteY64" fmla="*/ 3678877 h 6858000"/>
              <a:gd name="connsiteX65" fmla="*/ 5680448 w 6128435"/>
              <a:gd name="connsiteY65" fmla="*/ 3717760 h 6858000"/>
              <a:gd name="connsiteX66" fmla="*/ 5683015 w 6128435"/>
              <a:gd name="connsiteY66" fmla="*/ 3762025 h 6858000"/>
              <a:gd name="connsiteX67" fmla="*/ 5696643 w 6128435"/>
              <a:gd name="connsiteY67" fmla="*/ 3773888 h 6858000"/>
              <a:gd name="connsiteX68" fmla="*/ 5699203 w 6128435"/>
              <a:gd name="connsiteY68" fmla="*/ 3775823 h 6858000"/>
              <a:gd name="connsiteX69" fmla="*/ 5704824 w 6128435"/>
              <a:gd name="connsiteY69" fmla="*/ 3785966 h 6858000"/>
              <a:gd name="connsiteX70" fmla="*/ 5712204 w 6128435"/>
              <a:gd name="connsiteY70" fmla="*/ 3785830 h 6858000"/>
              <a:gd name="connsiteX71" fmla="*/ 5724816 w 6128435"/>
              <a:gd name="connsiteY71" fmla="*/ 3798949 h 6858000"/>
              <a:gd name="connsiteX72" fmla="*/ 5733539 w 6128435"/>
              <a:gd name="connsiteY72" fmla="*/ 3818457 h 6858000"/>
              <a:gd name="connsiteX73" fmla="*/ 5768491 w 6128435"/>
              <a:gd name="connsiteY73" fmla="*/ 3914399 h 6858000"/>
              <a:gd name="connsiteX74" fmla="*/ 5793123 w 6128435"/>
              <a:gd name="connsiteY74" fmla="*/ 3969952 h 6858000"/>
              <a:gd name="connsiteX75" fmla="*/ 5808321 w 6128435"/>
              <a:gd name="connsiteY75" fmla="*/ 3988153 h 6858000"/>
              <a:gd name="connsiteX76" fmla="*/ 5825621 w 6128435"/>
              <a:gd name="connsiteY76" fmla="*/ 4015525 h 6858000"/>
              <a:gd name="connsiteX77" fmla="*/ 5860672 w 6128435"/>
              <a:gd name="connsiteY77" fmla="*/ 4061579 h 6858000"/>
              <a:gd name="connsiteX78" fmla="*/ 5872173 w 6128435"/>
              <a:gd name="connsiteY78" fmla="*/ 4088497 h 6858000"/>
              <a:gd name="connsiteX79" fmla="*/ 5883705 w 6128435"/>
              <a:gd name="connsiteY79" fmla="*/ 4101899 h 6858000"/>
              <a:gd name="connsiteX80" fmla="*/ 5885314 w 6128435"/>
              <a:gd name="connsiteY80" fmla="*/ 4108387 h 6858000"/>
              <a:gd name="connsiteX81" fmla="*/ 5894095 w 6128435"/>
              <a:gd name="connsiteY81" fmla="*/ 4128857 h 6858000"/>
              <a:gd name="connsiteX82" fmla="*/ 5898339 w 6128435"/>
              <a:gd name="connsiteY82" fmla="*/ 4140800 h 6858000"/>
              <a:gd name="connsiteX83" fmla="*/ 5899734 w 6128435"/>
              <a:gd name="connsiteY83" fmla="*/ 4145632 h 6858000"/>
              <a:gd name="connsiteX84" fmla="*/ 5903513 w 6128435"/>
              <a:gd name="connsiteY84" fmla="*/ 4187661 h 6858000"/>
              <a:gd name="connsiteX85" fmla="*/ 5917114 w 6128435"/>
              <a:gd name="connsiteY85" fmla="*/ 4213096 h 6858000"/>
              <a:gd name="connsiteX86" fmla="*/ 5921153 w 6128435"/>
              <a:gd name="connsiteY86" fmla="*/ 4236222 h 6858000"/>
              <a:gd name="connsiteX87" fmla="*/ 5924233 w 6128435"/>
              <a:gd name="connsiteY87" fmla="*/ 4242060 h 6858000"/>
              <a:gd name="connsiteX88" fmla="*/ 5928910 w 6128435"/>
              <a:gd name="connsiteY88" fmla="*/ 4300973 h 6858000"/>
              <a:gd name="connsiteX89" fmla="*/ 5939320 w 6128435"/>
              <a:gd name="connsiteY89" fmla="*/ 4340435 h 6858000"/>
              <a:gd name="connsiteX90" fmla="*/ 5946705 w 6128435"/>
              <a:gd name="connsiteY90" fmla="*/ 4428051 h 6858000"/>
              <a:gd name="connsiteX91" fmla="*/ 5949261 w 6128435"/>
              <a:gd name="connsiteY91" fmla="*/ 4449185 h 6858000"/>
              <a:gd name="connsiteX92" fmla="*/ 5957504 w 6128435"/>
              <a:gd name="connsiteY92" fmla="*/ 4465911 h 6858000"/>
              <a:gd name="connsiteX93" fmla="*/ 5964689 w 6128435"/>
              <a:gd name="connsiteY93" fmla="*/ 4468532 h 6858000"/>
              <a:gd name="connsiteX94" fmla="*/ 5967062 w 6128435"/>
              <a:gd name="connsiteY94" fmla="*/ 4479923 h 6858000"/>
              <a:gd name="connsiteX95" fmla="*/ 5968960 w 6128435"/>
              <a:gd name="connsiteY95" fmla="*/ 4482655 h 6858000"/>
              <a:gd name="connsiteX96" fmla="*/ 5978567 w 6128435"/>
              <a:gd name="connsiteY96" fmla="*/ 4498605 h 6858000"/>
              <a:gd name="connsiteX97" fmla="*/ 5980106 w 6128435"/>
              <a:gd name="connsiteY97" fmla="*/ 4585087 h 6858000"/>
              <a:gd name="connsiteX98" fmla="*/ 5998138 w 6128435"/>
              <a:gd name="connsiteY98" fmla="*/ 4697518 h 6858000"/>
              <a:gd name="connsiteX99" fmla="*/ 6013516 w 6128435"/>
              <a:gd name="connsiteY99" fmla="*/ 4786619 h 6858000"/>
              <a:gd name="connsiteX100" fmla="*/ 6025404 w 6128435"/>
              <a:gd name="connsiteY100" fmla="*/ 4858148 h 6858000"/>
              <a:gd name="connsiteX101" fmla="*/ 6007749 w 6128435"/>
              <a:gd name="connsiteY101" fmla="*/ 4964715 h 6858000"/>
              <a:gd name="connsiteX102" fmla="*/ 6005269 w 6128435"/>
              <a:gd name="connsiteY102" fmla="*/ 5150567 h 6858000"/>
              <a:gd name="connsiteX103" fmla="*/ 6001127 w 6128435"/>
              <a:gd name="connsiteY103" fmla="*/ 5164609 h 6858000"/>
              <a:gd name="connsiteX104" fmla="*/ 5996647 w 6128435"/>
              <a:gd name="connsiteY104" fmla="*/ 5185640 h 6858000"/>
              <a:gd name="connsiteX105" fmla="*/ 5998514 w 6128435"/>
              <a:gd name="connsiteY105" fmla="*/ 5189673 h 6858000"/>
              <a:gd name="connsiteX106" fmla="*/ 5995970 w 6128435"/>
              <a:gd name="connsiteY106" fmla="*/ 5221547 h 6858000"/>
              <a:gd name="connsiteX107" fmla="*/ 5997218 w 6128435"/>
              <a:gd name="connsiteY107" fmla="*/ 5222031 h 6858000"/>
              <a:gd name="connsiteX108" fmla="*/ 6002116 w 6128435"/>
              <a:gd name="connsiteY108" fmla="*/ 5231223 h 6858000"/>
              <a:gd name="connsiteX109" fmla="*/ 6008541 w 6128435"/>
              <a:gd name="connsiteY109" fmla="*/ 5248680 h 6858000"/>
              <a:gd name="connsiteX110" fmla="*/ 6039260 w 6128435"/>
              <a:gd name="connsiteY110" fmla="*/ 5289518 h 6858000"/>
              <a:gd name="connsiteX111" fmla="*/ 6036748 w 6128435"/>
              <a:gd name="connsiteY111" fmla="*/ 5322752 h 6858000"/>
              <a:gd name="connsiteX112" fmla="*/ 6036943 w 6128435"/>
              <a:gd name="connsiteY112" fmla="*/ 5329480 h 6858000"/>
              <a:gd name="connsiteX113" fmla="*/ 6037236 w 6128435"/>
              <a:gd name="connsiteY113" fmla="*/ 5329634 h 6858000"/>
              <a:gd name="connsiteX114" fmla="*/ 6038019 w 6128435"/>
              <a:gd name="connsiteY114" fmla="*/ 5336764 h 6858000"/>
              <a:gd name="connsiteX115" fmla="*/ 6037298 w 6128435"/>
              <a:gd name="connsiteY115" fmla="*/ 5341753 h 6858000"/>
              <a:gd name="connsiteX116" fmla="*/ 6037677 w 6128435"/>
              <a:gd name="connsiteY116" fmla="*/ 5354807 h 6858000"/>
              <a:gd name="connsiteX117" fmla="*/ 6039728 w 6128435"/>
              <a:gd name="connsiteY117" fmla="*/ 5359416 h 6858000"/>
              <a:gd name="connsiteX118" fmla="*/ 6043311 w 6128435"/>
              <a:gd name="connsiteY118" fmla="*/ 5361407 h 6858000"/>
              <a:gd name="connsiteX119" fmla="*/ 6042954 w 6128435"/>
              <a:gd name="connsiteY119" fmla="*/ 5362576 h 6858000"/>
              <a:gd name="connsiteX120" fmla="*/ 6053435 w 6128435"/>
              <a:gd name="connsiteY120" fmla="*/ 5387547 h 6858000"/>
              <a:gd name="connsiteX121" fmla="*/ 6065933 w 6128435"/>
              <a:gd name="connsiteY121" fmla="*/ 5443002 h 6858000"/>
              <a:gd name="connsiteX122" fmla="*/ 6068640 w 6128435"/>
              <a:gd name="connsiteY122" fmla="*/ 5474503 h 6858000"/>
              <a:gd name="connsiteX123" fmla="*/ 6080922 w 6128435"/>
              <a:gd name="connsiteY123" fmla="*/ 5561070 h 6858000"/>
              <a:gd name="connsiteX124" fmla="*/ 6096949 w 6128435"/>
              <a:gd name="connsiteY124" fmla="*/ 5648179 h 6858000"/>
              <a:gd name="connsiteX125" fmla="*/ 6125703 w 6128435"/>
              <a:gd name="connsiteY125" fmla="*/ 5692894 h 6858000"/>
              <a:gd name="connsiteX126" fmla="*/ 6126670 w 6128435"/>
              <a:gd name="connsiteY126" fmla="*/ 5697882 h 6858000"/>
              <a:gd name="connsiteX127" fmla="*/ 6124061 w 6128435"/>
              <a:gd name="connsiteY127" fmla="*/ 5710294 h 6858000"/>
              <a:gd name="connsiteX128" fmla="*/ 6122213 w 6128435"/>
              <a:gd name="connsiteY128" fmla="*/ 5714762 h 6858000"/>
              <a:gd name="connsiteX129" fmla="*/ 6121353 w 6128435"/>
              <a:gd name="connsiteY129" fmla="*/ 5721725 h 6858000"/>
              <a:gd name="connsiteX130" fmla="*/ 6121607 w 6128435"/>
              <a:gd name="connsiteY130" fmla="*/ 5721959 h 6858000"/>
              <a:gd name="connsiteX131" fmla="*/ 6120262 w 6128435"/>
              <a:gd name="connsiteY131" fmla="*/ 5728358 h 6858000"/>
              <a:gd name="connsiteX132" fmla="*/ 6110194 w 6128435"/>
              <a:gd name="connsiteY132" fmla="*/ 5758853 h 6858000"/>
              <a:gd name="connsiteX133" fmla="*/ 6127519 w 6128435"/>
              <a:gd name="connsiteY133" fmla="*/ 5865775 h 6858000"/>
              <a:gd name="connsiteX134" fmla="*/ 6128435 w 6128435"/>
              <a:gd name="connsiteY134" fmla="*/ 5870164 h 6858000"/>
              <a:gd name="connsiteX135" fmla="*/ 6119217 w 6128435"/>
              <a:gd name="connsiteY135" fmla="*/ 5888542 h 6858000"/>
              <a:gd name="connsiteX136" fmla="*/ 6115966 w 6128435"/>
              <a:gd name="connsiteY136" fmla="*/ 5898387 h 6858000"/>
              <a:gd name="connsiteX137" fmla="*/ 6111924 w 6128435"/>
              <a:gd name="connsiteY137" fmla="*/ 5900444 h 6858000"/>
              <a:gd name="connsiteX138" fmla="*/ 6108716 w 6128435"/>
              <a:gd name="connsiteY138" fmla="*/ 5915345 h 6858000"/>
              <a:gd name="connsiteX139" fmla="*/ 6109524 w 6128435"/>
              <a:gd name="connsiteY139" fmla="*/ 5917328 h 6858000"/>
              <a:gd name="connsiteX140" fmla="*/ 6102493 w 6128435"/>
              <a:gd name="connsiteY140" fmla="*/ 5928602 h 6858000"/>
              <a:gd name="connsiteX141" fmla="*/ 6056863 w 6128435"/>
              <a:gd name="connsiteY141" fmla="*/ 6000643 h 6858000"/>
              <a:gd name="connsiteX142" fmla="*/ 6045436 w 6128435"/>
              <a:gd name="connsiteY142" fmla="*/ 6124480 h 6858000"/>
              <a:gd name="connsiteX143" fmla="*/ 6030489 w 6128435"/>
              <a:gd name="connsiteY143" fmla="*/ 6317666 h 6858000"/>
              <a:gd name="connsiteX144" fmla="*/ 6007492 w 6128435"/>
              <a:gd name="connsiteY144" fmla="*/ 6440818 h 6858000"/>
              <a:gd name="connsiteX145" fmla="*/ 6009467 w 6128435"/>
              <a:gd name="connsiteY145" fmla="*/ 6487076 h 6858000"/>
              <a:gd name="connsiteX146" fmla="*/ 5995064 w 6128435"/>
              <a:gd name="connsiteY146" fmla="*/ 6540791 h 6858000"/>
              <a:gd name="connsiteX147" fmla="*/ 5996309 w 6128435"/>
              <a:gd name="connsiteY147" fmla="*/ 6543961 h 6858000"/>
              <a:gd name="connsiteX148" fmla="*/ 5996048 w 6128435"/>
              <a:gd name="connsiteY148" fmla="*/ 6555444 h 6858000"/>
              <a:gd name="connsiteX149" fmla="*/ 6002524 w 6128435"/>
              <a:gd name="connsiteY149" fmla="*/ 6560188 h 6858000"/>
              <a:gd name="connsiteX150" fmla="*/ 6006823 w 6128435"/>
              <a:gd name="connsiteY150" fmla="*/ 6578546 h 6858000"/>
              <a:gd name="connsiteX151" fmla="*/ 6004510 w 6128435"/>
              <a:gd name="connsiteY151" fmla="*/ 6599256 h 6858000"/>
              <a:gd name="connsiteX152" fmla="*/ 5986207 w 6128435"/>
              <a:gd name="connsiteY152" fmla="*/ 6695855 h 6858000"/>
              <a:gd name="connsiteX153" fmla="*/ 5979428 w 6128435"/>
              <a:gd name="connsiteY153" fmla="*/ 6754678 h 6858000"/>
              <a:gd name="connsiteX154" fmla="*/ 5983398 w 6128435"/>
              <a:gd name="connsiteY154" fmla="*/ 6778641 h 6858000"/>
              <a:gd name="connsiteX155" fmla="*/ 5984543 w 6128435"/>
              <a:gd name="connsiteY155" fmla="*/ 6811016 h 6858000"/>
              <a:gd name="connsiteX156" fmla="*/ 5981802 w 6128435"/>
              <a:gd name="connsiteY156" fmla="*/ 6838578 h 6858000"/>
              <a:gd name="connsiteX157" fmla="*/ 5979671 w 6128435"/>
              <a:gd name="connsiteY157" fmla="*/ 6858000 h 6858000"/>
              <a:gd name="connsiteX158" fmla="*/ 0 w 6128435"/>
              <a:gd name="connsiteY158" fmla="*/ 6858000 h 6858000"/>
              <a:gd name="connsiteX159" fmla="*/ 0 w 6128435"/>
              <a:gd name="connsiteY15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1505 w 6128435"/>
              <a:gd name="connsiteY51" fmla="*/ 3095286 h 6858000"/>
              <a:gd name="connsiteX52" fmla="*/ 5477595 w 6128435"/>
              <a:gd name="connsiteY52" fmla="*/ 3250534 h 6858000"/>
              <a:gd name="connsiteX53" fmla="*/ 5532836 w 6128435"/>
              <a:gd name="connsiteY53" fmla="*/ 3353840 h 6858000"/>
              <a:gd name="connsiteX54" fmla="*/ 5561229 w 6128435"/>
              <a:gd name="connsiteY54" fmla="*/ 3395784 h 6858000"/>
              <a:gd name="connsiteX55" fmla="*/ 5589758 w 6128435"/>
              <a:gd name="connsiteY55" fmla="*/ 3506453 h 6858000"/>
              <a:gd name="connsiteX56" fmla="*/ 5596144 w 6128435"/>
              <a:gd name="connsiteY56" fmla="*/ 3534624 h 6858000"/>
              <a:gd name="connsiteX57" fmla="*/ 5597750 w 6128435"/>
              <a:gd name="connsiteY57" fmla="*/ 3534129 h 6858000"/>
              <a:gd name="connsiteX58" fmla="*/ 5599700 w 6128435"/>
              <a:gd name="connsiteY58" fmla="*/ 3547221 h 6858000"/>
              <a:gd name="connsiteX59" fmla="*/ 5615031 w 6128435"/>
              <a:gd name="connsiteY59" fmla="*/ 3557482 h 6858000"/>
              <a:gd name="connsiteX60" fmla="*/ 5618377 w 6128435"/>
              <a:gd name="connsiteY60" fmla="*/ 3588431 h 6858000"/>
              <a:gd name="connsiteX61" fmla="*/ 5612155 w 6128435"/>
              <a:gd name="connsiteY61" fmla="*/ 3589869 h 6858000"/>
              <a:gd name="connsiteX62" fmla="*/ 5620843 w 6128435"/>
              <a:gd name="connsiteY62" fmla="*/ 3606745 h 6858000"/>
              <a:gd name="connsiteX63" fmla="*/ 5655472 w 6128435"/>
              <a:gd name="connsiteY63" fmla="*/ 3678877 h 6858000"/>
              <a:gd name="connsiteX64" fmla="*/ 5680448 w 6128435"/>
              <a:gd name="connsiteY64" fmla="*/ 3717760 h 6858000"/>
              <a:gd name="connsiteX65" fmla="*/ 5683015 w 6128435"/>
              <a:gd name="connsiteY65" fmla="*/ 3762025 h 6858000"/>
              <a:gd name="connsiteX66" fmla="*/ 5696643 w 6128435"/>
              <a:gd name="connsiteY66" fmla="*/ 3773888 h 6858000"/>
              <a:gd name="connsiteX67" fmla="*/ 5699203 w 6128435"/>
              <a:gd name="connsiteY67" fmla="*/ 3775823 h 6858000"/>
              <a:gd name="connsiteX68" fmla="*/ 5704824 w 6128435"/>
              <a:gd name="connsiteY68" fmla="*/ 3785966 h 6858000"/>
              <a:gd name="connsiteX69" fmla="*/ 5712204 w 6128435"/>
              <a:gd name="connsiteY69" fmla="*/ 3785830 h 6858000"/>
              <a:gd name="connsiteX70" fmla="*/ 5724816 w 6128435"/>
              <a:gd name="connsiteY70" fmla="*/ 3798949 h 6858000"/>
              <a:gd name="connsiteX71" fmla="*/ 5733539 w 6128435"/>
              <a:gd name="connsiteY71" fmla="*/ 3818457 h 6858000"/>
              <a:gd name="connsiteX72" fmla="*/ 5768491 w 6128435"/>
              <a:gd name="connsiteY72" fmla="*/ 3914399 h 6858000"/>
              <a:gd name="connsiteX73" fmla="*/ 5793123 w 6128435"/>
              <a:gd name="connsiteY73" fmla="*/ 3969952 h 6858000"/>
              <a:gd name="connsiteX74" fmla="*/ 5808321 w 6128435"/>
              <a:gd name="connsiteY74" fmla="*/ 3988153 h 6858000"/>
              <a:gd name="connsiteX75" fmla="*/ 5825621 w 6128435"/>
              <a:gd name="connsiteY75" fmla="*/ 4015525 h 6858000"/>
              <a:gd name="connsiteX76" fmla="*/ 5860672 w 6128435"/>
              <a:gd name="connsiteY76" fmla="*/ 4061579 h 6858000"/>
              <a:gd name="connsiteX77" fmla="*/ 5872173 w 6128435"/>
              <a:gd name="connsiteY77" fmla="*/ 4088497 h 6858000"/>
              <a:gd name="connsiteX78" fmla="*/ 5883705 w 6128435"/>
              <a:gd name="connsiteY78" fmla="*/ 4101899 h 6858000"/>
              <a:gd name="connsiteX79" fmla="*/ 5885314 w 6128435"/>
              <a:gd name="connsiteY79" fmla="*/ 4108387 h 6858000"/>
              <a:gd name="connsiteX80" fmla="*/ 5894095 w 6128435"/>
              <a:gd name="connsiteY80" fmla="*/ 4128857 h 6858000"/>
              <a:gd name="connsiteX81" fmla="*/ 5898339 w 6128435"/>
              <a:gd name="connsiteY81" fmla="*/ 4140800 h 6858000"/>
              <a:gd name="connsiteX82" fmla="*/ 5899734 w 6128435"/>
              <a:gd name="connsiteY82" fmla="*/ 4145632 h 6858000"/>
              <a:gd name="connsiteX83" fmla="*/ 5903513 w 6128435"/>
              <a:gd name="connsiteY83" fmla="*/ 4187661 h 6858000"/>
              <a:gd name="connsiteX84" fmla="*/ 5917114 w 6128435"/>
              <a:gd name="connsiteY84" fmla="*/ 4213096 h 6858000"/>
              <a:gd name="connsiteX85" fmla="*/ 5921153 w 6128435"/>
              <a:gd name="connsiteY85" fmla="*/ 4236222 h 6858000"/>
              <a:gd name="connsiteX86" fmla="*/ 5924233 w 6128435"/>
              <a:gd name="connsiteY86" fmla="*/ 4242060 h 6858000"/>
              <a:gd name="connsiteX87" fmla="*/ 5928910 w 6128435"/>
              <a:gd name="connsiteY87" fmla="*/ 4300973 h 6858000"/>
              <a:gd name="connsiteX88" fmla="*/ 5939320 w 6128435"/>
              <a:gd name="connsiteY88" fmla="*/ 4340435 h 6858000"/>
              <a:gd name="connsiteX89" fmla="*/ 5946705 w 6128435"/>
              <a:gd name="connsiteY89" fmla="*/ 4428051 h 6858000"/>
              <a:gd name="connsiteX90" fmla="*/ 5949261 w 6128435"/>
              <a:gd name="connsiteY90" fmla="*/ 4449185 h 6858000"/>
              <a:gd name="connsiteX91" fmla="*/ 5957504 w 6128435"/>
              <a:gd name="connsiteY91" fmla="*/ 4465911 h 6858000"/>
              <a:gd name="connsiteX92" fmla="*/ 5964689 w 6128435"/>
              <a:gd name="connsiteY92" fmla="*/ 4468532 h 6858000"/>
              <a:gd name="connsiteX93" fmla="*/ 5967062 w 6128435"/>
              <a:gd name="connsiteY93" fmla="*/ 4479923 h 6858000"/>
              <a:gd name="connsiteX94" fmla="*/ 5968960 w 6128435"/>
              <a:gd name="connsiteY94" fmla="*/ 4482655 h 6858000"/>
              <a:gd name="connsiteX95" fmla="*/ 5978567 w 6128435"/>
              <a:gd name="connsiteY95" fmla="*/ 4498605 h 6858000"/>
              <a:gd name="connsiteX96" fmla="*/ 5980106 w 6128435"/>
              <a:gd name="connsiteY96" fmla="*/ 4585087 h 6858000"/>
              <a:gd name="connsiteX97" fmla="*/ 5998138 w 6128435"/>
              <a:gd name="connsiteY97" fmla="*/ 4697518 h 6858000"/>
              <a:gd name="connsiteX98" fmla="*/ 6013516 w 6128435"/>
              <a:gd name="connsiteY98" fmla="*/ 4786619 h 6858000"/>
              <a:gd name="connsiteX99" fmla="*/ 6025404 w 6128435"/>
              <a:gd name="connsiteY99" fmla="*/ 4858148 h 6858000"/>
              <a:gd name="connsiteX100" fmla="*/ 6007749 w 6128435"/>
              <a:gd name="connsiteY100" fmla="*/ 4964715 h 6858000"/>
              <a:gd name="connsiteX101" fmla="*/ 6005269 w 6128435"/>
              <a:gd name="connsiteY101" fmla="*/ 5150567 h 6858000"/>
              <a:gd name="connsiteX102" fmla="*/ 6001127 w 6128435"/>
              <a:gd name="connsiteY102" fmla="*/ 5164609 h 6858000"/>
              <a:gd name="connsiteX103" fmla="*/ 5996647 w 6128435"/>
              <a:gd name="connsiteY103" fmla="*/ 5185640 h 6858000"/>
              <a:gd name="connsiteX104" fmla="*/ 5998514 w 6128435"/>
              <a:gd name="connsiteY104" fmla="*/ 5189673 h 6858000"/>
              <a:gd name="connsiteX105" fmla="*/ 5995970 w 6128435"/>
              <a:gd name="connsiteY105" fmla="*/ 5221547 h 6858000"/>
              <a:gd name="connsiteX106" fmla="*/ 5997218 w 6128435"/>
              <a:gd name="connsiteY106" fmla="*/ 5222031 h 6858000"/>
              <a:gd name="connsiteX107" fmla="*/ 6002116 w 6128435"/>
              <a:gd name="connsiteY107" fmla="*/ 5231223 h 6858000"/>
              <a:gd name="connsiteX108" fmla="*/ 6008541 w 6128435"/>
              <a:gd name="connsiteY108" fmla="*/ 5248680 h 6858000"/>
              <a:gd name="connsiteX109" fmla="*/ 6039260 w 6128435"/>
              <a:gd name="connsiteY109" fmla="*/ 5289518 h 6858000"/>
              <a:gd name="connsiteX110" fmla="*/ 6036748 w 6128435"/>
              <a:gd name="connsiteY110" fmla="*/ 5322752 h 6858000"/>
              <a:gd name="connsiteX111" fmla="*/ 6036943 w 6128435"/>
              <a:gd name="connsiteY111" fmla="*/ 5329480 h 6858000"/>
              <a:gd name="connsiteX112" fmla="*/ 6037236 w 6128435"/>
              <a:gd name="connsiteY112" fmla="*/ 5329634 h 6858000"/>
              <a:gd name="connsiteX113" fmla="*/ 6038019 w 6128435"/>
              <a:gd name="connsiteY113" fmla="*/ 5336764 h 6858000"/>
              <a:gd name="connsiteX114" fmla="*/ 6037298 w 6128435"/>
              <a:gd name="connsiteY114" fmla="*/ 5341753 h 6858000"/>
              <a:gd name="connsiteX115" fmla="*/ 6037677 w 6128435"/>
              <a:gd name="connsiteY115" fmla="*/ 5354807 h 6858000"/>
              <a:gd name="connsiteX116" fmla="*/ 6039728 w 6128435"/>
              <a:gd name="connsiteY116" fmla="*/ 5359416 h 6858000"/>
              <a:gd name="connsiteX117" fmla="*/ 6043311 w 6128435"/>
              <a:gd name="connsiteY117" fmla="*/ 5361407 h 6858000"/>
              <a:gd name="connsiteX118" fmla="*/ 6042954 w 6128435"/>
              <a:gd name="connsiteY118" fmla="*/ 5362576 h 6858000"/>
              <a:gd name="connsiteX119" fmla="*/ 6053435 w 6128435"/>
              <a:gd name="connsiteY119" fmla="*/ 5387547 h 6858000"/>
              <a:gd name="connsiteX120" fmla="*/ 6065933 w 6128435"/>
              <a:gd name="connsiteY120" fmla="*/ 5443002 h 6858000"/>
              <a:gd name="connsiteX121" fmla="*/ 6068640 w 6128435"/>
              <a:gd name="connsiteY121" fmla="*/ 5474503 h 6858000"/>
              <a:gd name="connsiteX122" fmla="*/ 6080922 w 6128435"/>
              <a:gd name="connsiteY122" fmla="*/ 5561070 h 6858000"/>
              <a:gd name="connsiteX123" fmla="*/ 6096949 w 6128435"/>
              <a:gd name="connsiteY123" fmla="*/ 5648179 h 6858000"/>
              <a:gd name="connsiteX124" fmla="*/ 6125703 w 6128435"/>
              <a:gd name="connsiteY124" fmla="*/ 5692894 h 6858000"/>
              <a:gd name="connsiteX125" fmla="*/ 6126670 w 6128435"/>
              <a:gd name="connsiteY125" fmla="*/ 5697882 h 6858000"/>
              <a:gd name="connsiteX126" fmla="*/ 6124061 w 6128435"/>
              <a:gd name="connsiteY126" fmla="*/ 5710294 h 6858000"/>
              <a:gd name="connsiteX127" fmla="*/ 6122213 w 6128435"/>
              <a:gd name="connsiteY127" fmla="*/ 5714762 h 6858000"/>
              <a:gd name="connsiteX128" fmla="*/ 6121353 w 6128435"/>
              <a:gd name="connsiteY128" fmla="*/ 5721725 h 6858000"/>
              <a:gd name="connsiteX129" fmla="*/ 6121607 w 6128435"/>
              <a:gd name="connsiteY129" fmla="*/ 5721959 h 6858000"/>
              <a:gd name="connsiteX130" fmla="*/ 6120262 w 6128435"/>
              <a:gd name="connsiteY130" fmla="*/ 5728358 h 6858000"/>
              <a:gd name="connsiteX131" fmla="*/ 6110194 w 6128435"/>
              <a:gd name="connsiteY131" fmla="*/ 5758853 h 6858000"/>
              <a:gd name="connsiteX132" fmla="*/ 6127519 w 6128435"/>
              <a:gd name="connsiteY132" fmla="*/ 5865775 h 6858000"/>
              <a:gd name="connsiteX133" fmla="*/ 6128435 w 6128435"/>
              <a:gd name="connsiteY133" fmla="*/ 5870164 h 6858000"/>
              <a:gd name="connsiteX134" fmla="*/ 6119217 w 6128435"/>
              <a:gd name="connsiteY134" fmla="*/ 5888542 h 6858000"/>
              <a:gd name="connsiteX135" fmla="*/ 6115966 w 6128435"/>
              <a:gd name="connsiteY135" fmla="*/ 5898387 h 6858000"/>
              <a:gd name="connsiteX136" fmla="*/ 6111924 w 6128435"/>
              <a:gd name="connsiteY136" fmla="*/ 5900444 h 6858000"/>
              <a:gd name="connsiteX137" fmla="*/ 6108716 w 6128435"/>
              <a:gd name="connsiteY137" fmla="*/ 5915345 h 6858000"/>
              <a:gd name="connsiteX138" fmla="*/ 6109524 w 6128435"/>
              <a:gd name="connsiteY138" fmla="*/ 5917328 h 6858000"/>
              <a:gd name="connsiteX139" fmla="*/ 6102493 w 6128435"/>
              <a:gd name="connsiteY139" fmla="*/ 5928602 h 6858000"/>
              <a:gd name="connsiteX140" fmla="*/ 6056863 w 6128435"/>
              <a:gd name="connsiteY140" fmla="*/ 6000643 h 6858000"/>
              <a:gd name="connsiteX141" fmla="*/ 6045436 w 6128435"/>
              <a:gd name="connsiteY141" fmla="*/ 6124480 h 6858000"/>
              <a:gd name="connsiteX142" fmla="*/ 6030489 w 6128435"/>
              <a:gd name="connsiteY142" fmla="*/ 6317666 h 6858000"/>
              <a:gd name="connsiteX143" fmla="*/ 6007492 w 6128435"/>
              <a:gd name="connsiteY143" fmla="*/ 6440818 h 6858000"/>
              <a:gd name="connsiteX144" fmla="*/ 6009467 w 6128435"/>
              <a:gd name="connsiteY144" fmla="*/ 6487076 h 6858000"/>
              <a:gd name="connsiteX145" fmla="*/ 5995064 w 6128435"/>
              <a:gd name="connsiteY145" fmla="*/ 6540791 h 6858000"/>
              <a:gd name="connsiteX146" fmla="*/ 5996309 w 6128435"/>
              <a:gd name="connsiteY146" fmla="*/ 6543961 h 6858000"/>
              <a:gd name="connsiteX147" fmla="*/ 5996048 w 6128435"/>
              <a:gd name="connsiteY147" fmla="*/ 6555444 h 6858000"/>
              <a:gd name="connsiteX148" fmla="*/ 6002524 w 6128435"/>
              <a:gd name="connsiteY148" fmla="*/ 6560188 h 6858000"/>
              <a:gd name="connsiteX149" fmla="*/ 6006823 w 6128435"/>
              <a:gd name="connsiteY149" fmla="*/ 6578546 h 6858000"/>
              <a:gd name="connsiteX150" fmla="*/ 6004510 w 6128435"/>
              <a:gd name="connsiteY150" fmla="*/ 6599256 h 6858000"/>
              <a:gd name="connsiteX151" fmla="*/ 5986207 w 6128435"/>
              <a:gd name="connsiteY151" fmla="*/ 6695855 h 6858000"/>
              <a:gd name="connsiteX152" fmla="*/ 5979428 w 6128435"/>
              <a:gd name="connsiteY152" fmla="*/ 6754678 h 6858000"/>
              <a:gd name="connsiteX153" fmla="*/ 5983398 w 6128435"/>
              <a:gd name="connsiteY153" fmla="*/ 6778641 h 6858000"/>
              <a:gd name="connsiteX154" fmla="*/ 5984543 w 6128435"/>
              <a:gd name="connsiteY154" fmla="*/ 6811016 h 6858000"/>
              <a:gd name="connsiteX155" fmla="*/ 5981802 w 6128435"/>
              <a:gd name="connsiteY155" fmla="*/ 6838578 h 6858000"/>
              <a:gd name="connsiteX156" fmla="*/ 5979671 w 6128435"/>
              <a:gd name="connsiteY156" fmla="*/ 6858000 h 6858000"/>
              <a:gd name="connsiteX157" fmla="*/ 0 w 6128435"/>
              <a:gd name="connsiteY157" fmla="*/ 6858000 h 6858000"/>
              <a:gd name="connsiteX158" fmla="*/ 0 w 6128435"/>
              <a:gd name="connsiteY158"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1505 w 6128435"/>
              <a:gd name="connsiteY51" fmla="*/ 3095286 h 6858000"/>
              <a:gd name="connsiteX52" fmla="*/ 5532836 w 6128435"/>
              <a:gd name="connsiteY52" fmla="*/ 3353840 h 6858000"/>
              <a:gd name="connsiteX53" fmla="*/ 5561229 w 6128435"/>
              <a:gd name="connsiteY53" fmla="*/ 3395784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11924 w 6128435"/>
              <a:gd name="connsiteY135" fmla="*/ 5900444 h 6858000"/>
              <a:gd name="connsiteX136" fmla="*/ 6108716 w 6128435"/>
              <a:gd name="connsiteY136" fmla="*/ 5915345 h 6858000"/>
              <a:gd name="connsiteX137" fmla="*/ 6109524 w 6128435"/>
              <a:gd name="connsiteY137" fmla="*/ 5917328 h 6858000"/>
              <a:gd name="connsiteX138" fmla="*/ 6102493 w 6128435"/>
              <a:gd name="connsiteY138" fmla="*/ 5928602 h 6858000"/>
              <a:gd name="connsiteX139" fmla="*/ 6056863 w 6128435"/>
              <a:gd name="connsiteY139" fmla="*/ 6000643 h 6858000"/>
              <a:gd name="connsiteX140" fmla="*/ 6045436 w 6128435"/>
              <a:gd name="connsiteY140" fmla="*/ 6124480 h 6858000"/>
              <a:gd name="connsiteX141" fmla="*/ 6030489 w 6128435"/>
              <a:gd name="connsiteY141" fmla="*/ 6317666 h 6858000"/>
              <a:gd name="connsiteX142" fmla="*/ 6007492 w 6128435"/>
              <a:gd name="connsiteY142" fmla="*/ 6440818 h 6858000"/>
              <a:gd name="connsiteX143" fmla="*/ 6009467 w 6128435"/>
              <a:gd name="connsiteY143" fmla="*/ 6487076 h 6858000"/>
              <a:gd name="connsiteX144" fmla="*/ 5995064 w 6128435"/>
              <a:gd name="connsiteY144" fmla="*/ 6540791 h 6858000"/>
              <a:gd name="connsiteX145" fmla="*/ 5996309 w 6128435"/>
              <a:gd name="connsiteY145" fmla="*/ 6543961 h 6858000"/>
              <a:gd name="connsiteX146" fmla="*/ 5996048 w 6128435"/>
              <a:gd name="connsiteY146" fmla="*/ 6555444 h 6858000"/>
              <a:gd name="connsiteX147" fmla="*/ 6002524 w 6128435"/>
              <a:gd name="connsiteY147" fmla="*/ 6560188 h 6858000"/>
              <a:gd name="connsiteX148" fmla="*/ 6006823 w 6128435"/>
              <a:gd name="connsiteY148" fmla="*/ 6578546 h 6858000"/>
              <a:gd name="connsiteX149" fmla="*/ 6004510 w 6128435"/>
              <a:gd name="connsiteY149" fmla="*/ 6599256 h 6858000"/>
              <a:gd name="connsiteX150" fmla="*/ 5986207 w 6128435"/>
              <a:gd name="connsiteY150" fmla="*/ 6695855 h 6858000"/>
              <a:gd name="connsiteX151" fmla="*/ 5979428 w 6128435"/>
              <a:gd name="connsiteY151" fmla="*/ 6754678 h 6858000"/>
              <a:gd name="connsiteX152" fmla="*/ 5983398 w 6128435"/>
              <a:gd name="connsiteY152" fmla="*/ 6778641 h 6858000"/>
              <a:gd name="connsiteX153" fmla="*/ 5984543 w 6128435"/>
              <a:gd name="connsiteY153" fmla="*/ 6811016 h 6858000"/>
              <a:gd name="connsiteX154" fmla="*/ 5981802 w 6128435"/>
              <a:gd name="connsiteY154" fmla="*/ 6838578 h 6858000"/>
              <a:gd name="connsiteX155" fmla="*/ 5979671 w 6128435"/>
              <a:gd name="connsiteY155" fmla="*/ 6858000 h 6858000"/>
              <a:gd name="connsiteX156" fmla="*/ 0 w 6128435"/>
              <a:gd name="connsiteY156" fmla="*/ 6858000 h 6858000"/>
              <a:gd name="connsiteX157" fmla="*/ 0 w 6128435"/>
              <a:gd name="connsiteY15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1505 w 6128435"/>
              <a:gd name="connsiteY51" fmla="*/ 3095286 h 6858000"/>
              <a:gd name="connsiteX52" fmla="*/ 5516007 w 6128435"/>
              <a:gd name="connsiteY52" fmla="*/ 3258473 h 6858000"/>
              <a:gd name="connsiteX53" fmla="*/ 5561229 w 6128435"/>
              <a:gd name="connsiteY53" fmla="*/ 3395784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11924 w 6128435"/>
              <a:gd name="connsiteY135" fmla="*/ 5900444 h 6858000"/>
              <a:gd name="connsiteX136" fmla="*/ 6108716 w 6128435"/>
              <a:gd name="connsiteY136" fmla="*/ 5915345 h 6858000"/>
              <a:gd name="connsiteX137" fmla="*/ 6109524 w 6128435"/>
              <a:gd name="connsiteY137" fmla="*/ 5917328 h 6858000"/>
              <a:gd name="connsiteX138" fmla="*/ 6102493 w 6128435"/>
              <a:gd name="connsiteY138" fmla="*/ 5928602 h 6858000"/>
              <a:gd name="connsiteX139" fmla="*/ 6056863 w 6128435"/>
              <a:gd name="connsiteY139" fmla="*/ 6000643 h 6858000"/>
              <a:gd name="connsiteX140" fmla="*/ 6045436 w 6128435"/>
              <a:gd name="connsiteY140" fmla="*/ 6124480 h 6858000"/>
              <a:gd name="connsiteX141" fmla="*/ 6030489 w 6128435"/>
              <a:gd name="connsiteY141" fmla="*/ 6317666 h 6858000"/>
              <a:gd name="connsiteX142" fmla="*/ 6007492 w 6128435"/>
              <a:gd name="connsiteY142" fmla="*/ 6440818 h 6858000"/>
              <a:gd name="connsiteX143" fmla="*/ 6009467 w 6128435"/>
              <a:gd name="connsiteY143" fmla="*/ 6487076 h 6858000"/>
              <a:gd name="connsiteX144" fmla="*/ 5995064 w 6128435"/>
              <a:gd name="connsiteY144" fmla="*/ 6540791 h 6858000"/>
              <a:gd name="connsiteX145" fmla="*/ 5996309 w 6128435"/>
              <a:gd name="connsiteY145" fmla="*/ 6543961 h 6858000"/>
              <a:gd name="connsiteX146" fmla="*/ 5996048 w 6128435"/>
              <a:gd name="connsiteY146" fmla="*/ 6555444 h 6858000"/>
              <a:gd name="connsiteX147" fmla="*/ 6002524 w 6128435"/>
              <a:gd name="connsiteY147" fmla="*/ 6560188 h 6858000"/>
              <a:gd name="connsiteX148" fmla="*/ 6006823 w 6128435"/>
              <a:gd name="connsiteY148" fmla="*/ 6578546 h 6858000"/>
              <a:gd name="connsiteX149" fmla="*/ 6004510 w 6128435"/>
              <a:gd name="connsiteY149" fmla="*/ 6599256 h 6858000"/>
              <a:gd name="connsiteX150" fmla="*/ 5986207 w 6128435"/>
              <a:gd name="connsiteY150" fmla="*/ 6695855 h 6858000"/>
              <a:gd name="connsiteX151" fmla="*/ 5979428 w 6128435"/>
              <a:gd name="connsiteY151" fmla="*/ 6754678 h 6858000"/>
              <a:gd name="connsiteX152" fmla="*/ 5983398 w 6128435"/>
              <a:gd name="connsiteY152" fmla="*/ 6778641 h 6858000"/>
              <a:gd name="connsiteX153" fmla="*/ 5984543 w 6128435"/>
              <a:gd name="connsiteY153" fmla="*/ 6811016 h 6858000"/>
              <a:gd name="connsiteX154" fmla="*/ 5981802 w 6128435"/>
              <a:gd name="connsiteY154" fmla="*/ 6838578 h 6858000"/>
              <a:gd name="connsiteX155" fmla="*/ 5979671 w 6128435"/>
              <a:gd name="connsiteY155" fmla="*/ 6858000 h 6858000"/>
              <a:gd name="connsiteX156" fmla="*/ 0 w 6128435"/>
              <a:gd name="connsiteY156" fmla="*/ 6858000 h 6858000"/>
              <a:gd name="connsiteX157" fmla="*/ 0 w 6128435"/>
              <a:gd name="connsiteY15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1505 w 6128435"/>
              <a:gd name="connsiteY51" fmla="*/ 3095286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11924 w 6128435"/>
              <a:gd name="connsiteY135" fmla="*/ 5900444 h 6858000"/>
              <a:gd name="connsiteX136" fmla="*/ 6108716 w 6128435"/>
              <a:gd name="connsiteY136" fmla="*/ 5915345 h 6858000"/>
              <a:gd name="connsiteX137" fmla="*/ 6109524 w 6128435"/>
              <a:gd name="connsiteY137" fmla="*/ 5917328 h 6858000"/>
              <a:gd name="connsiteX138" fmla="*/ 6102493 w 6128435"/>
              <a:gd name="connsiteY138" fmla="*/ 5928602 h 6858000"/>
              <a:gd name="connsiteX139" fmla="*/ 6056863 w 6128435"/>
              <a:gd name="connsiteY139" fmla="*/ 6000643 h 6858000"/>
              <a:gd name="connsiteX140" fmla="*/ 6045436 w 6128435"/>
              <a:gd name="connsiteY140" fmla="*/ 6124480 h 6858000"/>
              <a:gd name="connsiteX141" fmla="*/ 6030489 w 6128435"/>
              <a:gd name="connsiteY141" fmla="*/ 6317666 h 6858000"/>
              <a:gd name="connsiteX142" fmla="*/ 6007492 w 6128435"/>
              <a:gd name="connsiteY142" fmla="*/ 6440818 h 6858000"/>
              <a:gd name="connsiteX143" fmla="*/ 6009467 w 6128435"/>
              <a:gd name="connsiteY143" fmla="*/ 6487076 h 6858000"/>
              <a:gd name="connsiteX144" fmla="*/ 5995064 w 6128435"/>
              <a:gd name="connsiteY144" fmla="*/ 6540791 h 6858000"/>
              <a:gd name="connsiteX145" fmla="*/ 5996309 w 6128435"/>
              <a:gd name="connsiteY145" fmla="*/ 6543961 h 6858000"/>
              <a:gd name="connsiteX146" fmla="*/ 5996048 w 6128435"/>
              <a:gd name="connsiteY146" fmla="*/ 6555444 h 6858000"/>
              <a:gd name="connsiteX147" fmla="*/ 6002524 w 6128435"/>
              <a:gd name="connsiteY147" fmla="*/ 6560188 h 6858000"/>
              <a:gd name="connsiteX148" fmla="*/ 6006823 w 6128435"/>
              <a:gd name="connsiteY148" fmla="*/ 6578546 h 6858000"/>
              <a:gd name="connsiteX149" fmla="*/ 6004510 w 6128435"/>
              <a:gd name="connsiteY149" fmla="*/ 6599256 h 6858000"/>
              <a:gd name="connsiteX150" fmla="*/ 5986207 w 6128435"/>
              <a:gd name="connsiteY150" fmla="*/ 6695855 h 6858000"/>
              <a:gd name="connsiteX151" fmla="*/ 5979428 w 6128435"/>
              <a:gd name="connsiteY151" fmla="*/ 6754678 h 6858000"/>
              <a:gd name="connsiteX152" fmla="*/ 5983398 w 6128435"/>
              <a:gd name="connsiteY152" fmla="*/ 6778641 h 6858000"/>
              <a:gd name="connsiteX153" fmla="*/ 5984543 w 6128435"/>
              <a:gd name="connsiteY153" fmla="*/ 6811016 h 6858000"/>
              <a:gd name="connsiteX154" fmla="*/ 5981802 w 6128435"/>
              <a:gd name="connsiteY154" fmla="*/ 6838578 h 6858000"/>
              <a:gd name="connsiteX155" fmla="*/ 5979671 w 6128435"/>
              <a:gd name="connsiteY155" fmla="*/ 6858000 h 6858000"/>
              <a:gd name="connsiteX156" fmla="*/ 0 w 6128435"/>
              <a:gd name="connsiteY156" fmla="*/ 6858000 h 6858000"/>
              <a:gd name="connsiteX157" fmla="*/ 0 w 6128435"/>
              <a:gd name="connsiteY15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11924 w 6128435"/>
              <a:gd name="connsiteY135" fmla="*/ 5900444 h 6858000"/>
              <a:gd name="connsiteX136" fmla="*/ 6108716 w 6128435"/>
              <a:gd name="connsiteY136" fmla="*/ 5915345 h 6858000"/>
              <a:gd name="connsiteX137" fmla="*/ 6109524 w 6128435"/>
              <a:gd name="connsiteY137" fmla="*/ 5917328 h 6858000"/>
              <a:gd name="connsiteX138" fmla="*/ 6102493 w 6128435"/>
              <a:gd name="connsiteY138" fmla="*/ 5928602 h 6858000"/>
              <a:gd name="connsiteX139" fmla="*/ 6056863 w 6128435"/>
              <a:gd name="connsiteY139" fmla="*/ 6000643 h 6858000"/>
              <a:gd name="connsiteX140" fmla="*/ 6045436 w 6128435"/>
              <a:gd name="connsiteY140" fmla="*/ 6124480 h 6858000"/>
              <a:gd name="connsiteX141" fmla="*/ 6030489 w 6128435"/>
              <a:gd name="connsiteY141" fmla="*/ 6317666 h 6858000"/>
              <a:gd name="connsiteX142" fmla="*/ 6007492 w 6128435"/>
              <a:gd name="connsiteY142" fmla="*/ 6440818 h 6858000"/>
              <a:gd name="connsiteX143" fmla="*/ 6009467 w 6128435"/>
              <a:gd name="connsiteY143" fmla="*/ 6487076 h 6858000"/>
              <a:gd name="connsiteX144" fmla="*/ 5995064 w 6128435"/>
              <a:gd name="connsiteY144" fmla="*/ 6540791 h 6858000"/>
              <a:gd name="connsiteX145" fmla="*/ 5996309 w 6128435"/>
              <a:gd name="connsiteY145" fmla="*/ 6543961 h 6858000"/>
              <a:gd name="connsiteX146" fmla="*/ 5996048 w 6128435"/>
              <a:gd name="connsiteY146" fmla="*/ 6555444 h 6858000"/>
              <a:gd name="connsiteX147" fmla="*/ 6002524 w 6128435"/>
              <a:gd name="connsiteY147" fmla="*/ 6560188 h 6858000"/>
              <a:gd name="connsiteX148" fmla="*/ 6006823 w 6128435"/>
              <a:gd name="connsiteY148" fmla="*/ 6578546 h 6858000"/>
              <a:gd name="connsiteX149" fmla="*/ 6004510 w 6128435"/>
              <a:gd name="connsiteY149" fmla="*/ 6599256 h 6858000"/>
              <a:gd name="connsiteX150" fmla="*/ 5986207 w 6128435"/>
              <a:gd name="connsiteY150" fmla="*/ 6695855 h 6858000"/>
              <a:gd name="connsiteX151" fmla="*/ 5979428 w 6128435"/>
              <a:gd name="connsiteY151" fmla="*/ 6754678 h 6858000"/>
              <a:gd name="connsiteX152" fmla="*/ 5983398 w 6128435"/>
              <a:gd name="connsiteY152" fmla="*/ 6778641 h 6858000"/>
              <a:gd name="connsiteX153" fmla="*/ 5984543 w 6128435"/>
              <a:gd name="connsiteY153" fmla="*/ 6811016 h 6858000"/>
              <a:gd name="connsiteX154" fmla="*/ 5981802 w 6128435"/>
              <a:gd name="connsiteY154" fmla="*/ 6838578 h 6858000"/>
              <a:gd name="connsiteX155" fmla="*/ 5979671 w 6128435"/>
              <a:gd name="connsiteY155" fmla="*/ 6858000 h 6858000"/>
              <a:gd name="connsiteX156" fmla="*/ 0 w 6128435"/>
              <a:gd name="connsiteY156" fmla="*/ 6858000 h 6858000"/>
              <a:gd name="connsiteX157" fmla="*/ 0 w 6128435"/>
              <a:gd name="connsiteY15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08716 w 6128435"/>
              <a:gd name="connsiteY135" fmla="*/ 5915345 h 6858000"/>
              <a:gd name="connsiteX136" fmla="*/ 6109524 w 6128435"/>
              <a:gd name="connsiteY136" fmla="*/ 5917328 h 6858000"/>
              <a:gd name="connsiteX137" fmla="*/ 6102493 w 6128435"/>
              <a:gd name="connsiteY137" fmla="*/ 5928602 h 6858000"/>
              <a:gd name="connsiteX138" fmla="*/ 6056863 w 6128435"/>
              <a:gd name="connsiteY138" fmla="*/ 6000643 h 6858000"/>
              <a:gd name="connsiteX139" fmla="*/ 6045436 w 6128435"/>
              <a:gd name="connsiteY139" fmla="*/ 6124480 h 6858000"/>
              <a:gd name="connsiteX140" fmla="*/ 6030489 w 6128435"/>
              <a:gd name="connsiteY140" fmla="*/ 6317666 h 6858000"/>
              <a:gd name="connsiteX141" fmla="*/ 6007492 w 6128435"/>
              <a:gd name="connsiteY141" fmla="*/ 6440818 h 6858000"/>
              <a:gd name="connsiteX142" fmla="*/ 6009467 w 6128435"/>
              <a:gd name="connsiteY142" fmla="*/ 6487076 h 6858000"/>
              <a:gd name="connsiteX143" fmla="*/ 5995064 w 6128435"/>
              <a:gd name="connsiteY143" fmla="*/ 6540791 h 6858000"/>
              <a:gd name="connsiteX144" fmla="*/ 5996309 w 6128435"/>
              <a:gd name="connsiteY144" fmla="*/ 6543961 h 6858000"/>
              <a:gd name="connsiteX145" fmla="*/ 5996048 w 6128435"/>
              <a:gd name="connsiteY145" fmla="*/ 6555444 h 6858000"/>
              <a:gd name="connsiteX146" fmla="*/ 6002524 w 6128435"/>
              <a:gd name="connsiteY146" fmla="*/ 6560188 h 6858000"/>
              <a:gd name="connsiteX147" fmla="*/ 6006823 w 6128435"/>
              <a:gd name="connsiteY147" fmla="*/ 6578546 h 6858000"/>
              <a:gd name="connsiteX148" fmla="*/ 6004510 w 6128435"/>
              <a:gd name="connsiteY148" fmla="*/ 6599256 h 6858000"/>
              <a:gd name="connsiteX149" fmla="*/ 5986207 w 6128435"/>
              <a:gd name="connsiteY149" fmla="*/ 6695855 h 6858000"/>
              <a:gd name="connsiteX150" fmla="*/ 5979428 w 6128435"/>
              <a:gd name="connsiteY150" fmla="*/ 6754678 h 6858000"/>
              <a:gd name="connsiteX151" fmla="*/ 5983398 w 6128435"/>
              <a:gd name="connsiteY151" fmla="*/ 6778641 h 6858000"/>
              <a:gd name="connsiteX152" fmla="*/ 5984543 w 6128435"/>
              <a:gd name="connsiteY152" fmla="*/ 6811016 h 6858000"/>
              <a:gd name="connsiteX153" fmla="*/ 5981802 w 6128435"/>
              <a:gd name="connsiteY153" fmla="*/ 6838578 h 6858000"/>
              <a:gd name="connsiteX154" fmla="*/ 5979671 w 6128435"/>
              <a:gd name="connsiteY154" fmla="*/ 6858000 h 6858000"/>
              <a:gd name="connsiteX155" fmla="*/ 0 w 6128435"/>
              <a:gd name="connsiteY155" fmla="*/ 6858000 h 6858000"/>
              <a:gd name="connsiteX156" fmla="*/ 0 w 6128435"/>
              <a:gd name="connsiteY15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08716 w 6128435"/>
              <a:gd name="connsiteY135" fmla="*/ 5915345 h 6858000"/>
              <a:gd name="connsiteX136" fmla="*/ 6102493 w 6128435"/>
              <a:gd name="connsiteY136" fmla="*/ 5928602 h 6858000"/>
              <a:gd name="connsiteX137" fmla="*/ 6056863 w 6128435"/>
              <a:gd name="connsiteY137" fmla="*/ 6000643 h 6858000"/>
              <a:gd name="connsiteX138" fmla="*/ 6045436 w 6128435"/>
              <a:gd name="connsiteY138" fmla="*/ 6124480 h 6858000"/>
              <a:gd name="connsiteX139" fmla="*/ 6030489 w 6128435"/>
              <a:gd name="connsiteY139" fmla="*/ 6317666 h 6858000"/>
              <a:gd name="connsiteX140" fmla="*/ 6007492 w 6128435"/>
              <a:gd name="connsiteY140" fmla="*/ 6440818 h 6858000"/>
              <a:gd name="connsiteX141" fmla="*/ 6009467 w 6128435"/>
              <a:gd name="connsiteY141" fmla="*/ 6487076 h 6858000"/>
              <a:gd name="connsiteX142" fmla="*/ 5995064 w 6128435"/>
              <a:gd name="connsiteY142" fmla="*/ 6540791 h 6858000"/>
              <a:gd name="connsiteX143" fmla="*/ 5996309 w 6128435"/>
              <a:gd name="connsiteY143" fmla="*/ 6543961 h 6858000"/>
              <a:gd name="connsiteX144" fmla="*/ 5996048 w 6128435"/>
              <a:gd name="connsiteY144" fmla="*/ 6555444 h 6858000"/>
              <a:gd name="connsiteX145" fmla="*/ 6002524 w 6128435"/>
              <a:gd name="connsiteY145" fmla="*/ 6560188 h 6858000"/>
              <a:gd name="connsiteX146" fmla="*/ 6006823 w 6128435"/>
              <a:gd name="connsiteY146" fmla="*/ 6578546 h 6858000"/>
              <a:gd name="connsiteX147" fmla="*/ 6004510 w 6128435"/>
              <a:gd name="connsiteY147" fmla="*/ 6599256 h 6858000"/>
              <a:gd name="connsiteX148" fmla="*/ 5986207 w 6128435"/>
              <a:gd name="connsiteY148" fmla="*/ 6695855 h 6858000"/>
              <a:gd name="connsiteX149" fmla="*/ 5979428 w 6128435"/>
              <a:gd name="connsiteY149" fmla="*/ 6754678 h 6858000"/>
              <a:gd name="connsiteX150" fmla="*/ 5983398 w 6128435"/>
              <a:gd name="connsiteY150" fmla="*/ 6778641 h 6858000"/>
              <a:gd name="connsiteX151" fmla="*/ 5984543 w 6128435"/>
              <a:gd name="connsiteY151" fmla="*/ 6811016 h 6858000"/>
              <a:gd name="connsiteX152" fmla="*/ 5981802 w 6128435"/>
              <a:gd name="connsiteY152" fmla="*/ 6838578 h 6858000"/>
              <a:gd name="connsiteX153" fmla="*/ 5979671 w 6128435"/>
              <a:gd name="connsiteY153" fmla="*/ 6858000 h 6858000"/>
              <a:gd name="connsiteX154" fmla="*/ 0 w 6128435"/>
              <a:gd name="connsiteY154" fmla="*/ 6858000 h 6858000"/>
              <a:gd name="connsiteX155" fmla="*/ 0 w 6128435"/>
              <a:gd name="connsiteY15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02493 w 6128435"/>
              <a:gd name="connsiteY135" fmla="*/ 5928602 h 6858000"/>
              <a:gd name="connsiteX136" fmla="*/ 6056863 w 6128435"/>
              <a:gd name="connsiteY136" fmla="*/ 6000643 h 6858000"/>
              <a:gd name="connsiteX137" fmla="*/ 6045436 w 6128435"/>
              <a:gd name="connsiteY137" fmla="*/ 6124480 h 6858000"/>
              <a:gd name="connsiteX138" fmla="*/ 6030489 w 6128435"/>
              <a:gd name="connsiteY138" fmla="*/ 6317666 h 6858000"/>
              <a:gd name="connsiteX139" fmla="*/ 6007492 w 6128435"/>
              <a:gd name="connsiteY139" fmla="*/ 6440818 h 6858000"/>
              <a:gd name="connsiteX140" fmla="*/ 6009467 w 6128435"/>
              <a:gd name="connsiteY140" fmla="*/ 6487076 h 6858000"/>
              <a:gd name="connsiteX141" fmla="*/ 5995064 w 6128435"/>
              <a:gd name="connsiteY141" fmla="*/ 6540791 h 6858000"/>
              <a:gd name="connsiteX142" fmla="*/ 5996309 w 6128435"/>
              <a:gd name="connsiteY142" fmla="*/ 6543961 h 6858000"/>
              <a:gd name="connsiteX143" fmla="*/ 5996048 w 6128435"/>
              <a:gd name="connsiteY143" fmla="*/ 6555444 h 6858000"/>
              <a:gd name="connsiteX144" fmla="*/ 6002524 w 6128435"/>
              <a:gd name="connsiteY144" fmla="*/ 6560188 h 6858000"/>
              <a:gd name="connsiteX145" fmla="*/ 6006823 w 6128435"/>
              <a:gd name="connsiteY145" fmla="*/ 6578546 h 6858000"/>
              <a:gd name="connsiteX146" fmla="*/ 6004510 w 6128435"/>
              <a:gd name="connsiteY146" fmla="*/ 6599256 h 6858000"/>
              <a:gd name="connsiteX147" fmla="*/ 5986207 w 6128435"/>
              <a:gd name="connsiteY147" fmla="*/ 6695855 h 6858000"/>
              <a:gd name="connsiteX148" fmla="*/ 5979428 w 6128435"/>
              <a:gd name="connsiteY148" fmla="*/ 6754678 h 6858000"/>
              <a:gd name="connsiteX149" fmla="*/ 5983398 w 6128435"/>
              <a:gd name="connsiteY149" fmla="*/ 6778641 h 6858000"/>
              <a:gd name="connsiteX150" fmla="*/ 5984543 w 6128435"/>
              <a:gd name="connsiteY150" fmla="*/ 6811016 h 6858000"/>
              <a:gd name="connsiteX151" fmla="*/ 5981802 w 6128435"/>
              <a:gd name="connsiteY151" fmla="*/ 6838578 h 6858000"/>
              <a:gd name="connsiteX152" fmla="*/ 5979671 w 6128435"/>
              <a:gd name="connsiteY152" fmla="*/ 6858000 h 6858000"/>
              <a:gd name="connsiteX153" fmla="*/ 0 w 6128435"/>
              <a:gd name="connsiteY153" fmla="*/ 6858000 h 6858000"/>
              <a:gd name="connsiteX154" fmla="*/ 0 w 6128435"/>
              <a:gd name="connsiteY15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02493 w 6128435"/>
              <a:gd name="connsiteY134" fmla="*/ 5928602 h 6858000"/>
              <a:gd name="connsiteX135" fmla="*/ 6056863 w 6128435"/>
              <a:gd name="connsiteY135" fmla="*/ 6000643 h 6858000"/>
              <a:gd name="connsiteX136" fmla="*/ 6045436 w 6128435"/>
              <a:gd name="connsiteY136" fmla="*/ 6124480 h 6858000"/>
              <a:gd name="connsiteX137" fmla="*/ 6030489 w 6128435"/>
              <a:gd name="connsiteY137" fmla="*/ 6317666 h 6858000"/>
              <a:gd name="connsiteX138" fmla="*/ 6007492 w 6128435"/>
              <a:gd name="connsiteY138" fmla="*/ 6440818 h 6858000"/>
              <a:gd name="connsiteX139" fmla="*/ 6009467 w 6128435"/>
              <a:gd name="connsiteY139" fmla="*/ 6487076 h 6858000"/>
              <a:gd name="connsiteX140" fmla="*/ 5995064 w 6128435"/>
              <a:gd name="connsiteY140" fmla="*/ 6540791 h 6858000"/>
              <a:gd name="connsiteX141" fmla="*/ 5996309 w 6128435"/>
              <a:gd name="connsiteY141" fmla="*/ 6543961 h 6858000"/>
              <a:gd name="connsiteX142" fmla="*/ 5996048 w 6128435"/>
              <a:gd name="connsiteY142" fmla="*/ 6555444 h 6858000"/>
              <a:gd name="connsiteX143" fmla="*/ 6002524 w 6128435"/>
              <a:gd name="connsiteY143" fmla="*/ 6560188 h 6858000"/>
              <a:gd name="connsiteX144" fmla="*/ 6006823 w 6128435"/>
              <a:gd name="connsiteY144" fmla="*/ 6578546 h 6858000"/>
              <a:gd name="connsiteX145" fmla="*/ 6004510 w 6128435"/>
              <a:gd name="connsiteY145" fmla="*/ 6599256 h 6858000"/>
              <a:gd name="connsiteX146" fmla="*/ 5986207 w 6128435"/>
              <a:gd name="connsiteY146" fmla="*/ 6695855 h 6858000"/>
              <a:gd name="connsiteX147" fmla="*/ 5979428 w 6128435"/>
              <a:gd name="connsiteY147" fmla="*/ 6754678 h 6858000"/>
              <a:gd name="connsiteX148" fmla="*/ 5983398 w 6128435"/>
              <a:gd name="connsiteY148" fmla="*/ 6778641 h 6858000"/>
              <a:gd name="connsiteX149" fmla="*/ 5984543 w 6128435"/>
              <a:gd name="connsiteY149" fmla="*/ 6811016 h 6858000"/>
              <a:gd name="connsiteX150" fmla="*/ 5981802 w 6128435"/>
              <a:gd name="connsiteY150" fmla="*/ 6838578 h 6858000"/>
              <a:gd name="connsiteX151" fmla="*/ 5979671 w 6128435"/>
              <a:gd name="connsiteY151" fmla="*/ 6858000 h 6858000"/>
              <a:gd name="connsiteX152" fmla="*/ 0 w 6128435"/>
              <a:gd name="connsiteY152" fmla="*/ 6858000 h 6858000"/>
              <a:gd name="connsiteX153" fmla="*/ 0 w 6128435"/>
              <a:gd name="connsiteY153"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16589 w 6127519"/>
              <a:gd name="connsiteY43" fmla="*/ 2810822 h 6858000"/>
              <a:gd name="connsiteX44" fmla="*/ 5418542 w 6127519"/>
              <a:gd name="connsiteY44" fmla="*/ 2817745 h 6858000"/>
              <a:gd name="connsiteX45" fmla="*/ 5418847 w 6127519"/>
              <a:gd name="connsiteY45" fmla="*/ 2817825 h 6858000"/>
              <a:gd name="connsiteX46" fmla="*/ 5457023 w 6127519"/>
              <a:gd name="connsiteY46" fmla="*/ 2858292 h 6858000"/>
              <a:gd name="connsiteX47" fmla="*/ 5479298 w 6127519"/>
              <a:gd name="connsiteY47" fmla="*/ 2947791 h 6858000"/>
              <a:gd name="connsiteX48" fmla="*/ 5481770 w 6127519"/>
              <a:gd name="connsiteY48" fmla="*/ 2951352 h 6858000"/>
              <a:gd name="connsiteX49" fmla="*/ 5482045 w 6127519"/>
              <a:gd name="connsiteY49" fmla="*/ 2984371 h 6858000"/>
              <a:gd name="connsiteX50" fmla="*/ 5482415 w 6127519"/>
              <a:gd name="connsiteY50" fmla="*/ 3004079 h 6858000"/>
              <a:gd name="connsiteX51" fmla="*/ 5503944 w 6127519"/>
              <a:gd name="connsiteY51" fmla="*/ 3123335 h 6858000"/>
              <a:gd name="connsiteX52" fmla="*/ 5516007 w 6127519"/>
              <a:gd name="connsiteY52" fmla="*/ 3258473 h 6858000"/>
              <a:gd name="connsiteX53" fmla="*/ 5566839 w 6127519"/>
              <a:gd name="connsiteY53" fmla="*/ 3345295 h 6858000"/>
              <a:gd name="connsiteX54" fmla="*/ 5589758 w 6127519"/>
              <a:gd name="connsiteY54" fmla="*/ 3506453 h 6858000"/>
              <a:gd name="connsiteX55" fmla="*/ 5596144 w 6127519"/>
              <a:gd name="connsiteY55" fmla="*/ 3534624 h 6858000"/>
              <a:gd name="connsiteX56" fmla="*/ 5597750 w 6127519"/>
              <a:gd name="connsiteY56" fmla="*/ 3534129 h 6858000"/>
              <a:gd name="connsiteX57" fmla="*/ 5599700 w 6127519"/>
              <a:gd name="connsiteY57" fmla="*/ 3547221 h 6858000"/>
              <a:gd name="connsiteX58" fmla="*/ 5615031 w 6127519"/>
              <a:gd name="connsiteY58" fmla="*/ 3557482 h 6858000"/>
              <a:gd name="connsiteX59" fmla="*/ 5618377 w 6127519"/>
              <a:gd name="connsiteY59" fmla="*/ 3588431 h 6858000"/>
              <a:gd name="connsiteX60" fmla="*/ 5612155 w 6127519"/>
              <a:gd name="connsiteY60" fmla="*/ 3589869 h 6858000"/>
              <a:gd name="connsiteX61" fmla="*/ 5620843 w 6127519"/>
              <a:gd name="connsiteY61" fmla="*/ 3606745 h 6858000"/>
              <a:gd name="connsiteX62" fmla="*/ 5655472 w 6127519"/>
              <a:gd name="connsiteY62" fmla="*/ 3678877 h 6858000"/>
              <a:gd name="connsiteX63" fmla="*/ 5680448 w 6127519"/>
              <a:gd name="connsiteY63" fmla="*/ 3717760 h 6858000"/>
              <a:gd name="connsiteX64" fmla="*/ 5683015 w 6127519"/>
              <a:gd name="connsiteY64" fmla="*/ 3762025 h 6858000"/>
              <a:gd name="connsiteX65" fmla="*/ 5696643 w 6127519"/>
              <a:gd name="connsiteY65" fmla="*/ 3773888 h 6858000"/>
              <a:gd name="connsiteX66" fmla="*/ 5699203 w 6127519"/>
              <a:gd name="connsiteY66" fmla="*/ 3775823 h 6858000"/>
              <a:gd name="connsiteX67" fmla="*/ 5704824 w 6127519"/>
              <a:gd name="connsiteY67" fmla="*/ 3785966 h 6858000"/>
              <a:gd name="connsiteX68" fmla="*/ 5712204 w 6127519"/>
              <a:gd name="connsiteY68" fmla="*/ 3785830 h 6858000"/>
              <a:gd name="connsiteX69" fmla="*/ 5724816 w 6127519"/>
              <a:gd name="connsiteY69" fmla="*/ 3798949 h 6858000"/>
              <a:gd name="connsiteX70" fmla="*/ 5733539 w 6127519"/>
              <a:gd name="connsiteY70" fmla="*/ 3818457 h 6858000"/>
              <a:gd name="connsiteX71" fmla="*/ 5768491 w 6127519"/>
              <a:gd name="connsiteY71" fmla="*/ 3914399 h 6858000"/>
              <a:gd name="connsiteX72" fmla="*/ 5793123 w 6127519"/>
              <a:gd name="connsiteY72" fmla="*/ 3969952 h 6858000"/>
              <a:gd name="connsiteX73" fmla="*/ 5808321 w 6127519"/>
              <a:gd name="connsiteY73" fmla="*/ 3988153 h 6858000"/>
              <a:gd name="connsiteX74" fmla="*/ 5825621 w 6127519"/>
              <a:gd name="connsiteY74" fmla="*/ 4015525 h 6858000"/>
              <a:gd name="connsiteX75" fmla="*/ 5860672 w 6127519"/>
              <a:gd name="connsiteY75" fmla="*/ 4061579 h 6858000"/>
              <a:gd name="connsiteX76" fmla="*/ 5872173 w 6127519"/>
              <a:gd name="connsiteY76" fmla="*/ 4088497 h 6858000"/>
              <a:gd name="connsiteX77" fmla="*/ 5883705 w 6127519"/>
              <a:gd name="connsiteY77" fmla="*/ 4101899 h 6858000"/>
              <a:gd name="connsiteX78" fmla="*/ 5885314 w 6127519"/>
              <a:gd name="connsiteY78" fmla="*/ 4108387 h 6858000"/>
              <a:gd name="connsiteX79" fmla="*/ 5894095 w 6127519"/>
              <a:gd name="connsiteY79" fmla="*/ 4128857 h 6858000"/>
              <a:gd name="connsiteX80" fmla="*/ 5898339 w 6127519"/>
              <a:gd name="connsiteY80" fmla="*/ 4140800 h 6858000"/>
              <a:gd name="connsiteX81" fmla="*/ 5899734 w 6127519"/>
              <a:gd name="connsiteY81" fmla="*/ 4145632 h 6858000"/>
              <a:gd name="connsiteX82" fmla="*/ 5903513 w 6127519"/>
              <a:gd name="connsiteY82" fmla="*/ 4187661 h 6858000"/>
              <a:gd name="connsiteX83" fmla="*/ 5917114 w 6127519"/>
              <a:gd name="connsiteY83" fmla="*/ 4213096 h 6858000"/>
              <a:gd name="connsiteX84" fmla="*/ 5921153 w 6127519"/>
              <a:gd name="connsiteY84" fmla="*/ 4236222 h 6858000"/>
              <a:gd name="connsiteX85" fmla="*/ 5924233 w 6127519"/>
              <a:gd name="connsiteY85" fmla="*/ 4242060 h 6858000"/>
              <a:gd name="connsiteX86" fmla="*/ 5928910 w 6127519"/>
              <a:gd name="connsiteY86" fmla="*/ 4300973 h 6858000"/>
              <a:gd name="connsiteX87" fmla="*/ 5939320 w 6127519"/>
              <a:gd name="connsiteY87" fmla="*/ 4340435 h 6858000"/>
              <a:gd name="connsiteX88" fmla="*/ 5946705 w 6127519"/>
              <a:gd name="connsiteY88" fmla="*/ 4428051 h 6858000"/>
              <a:gd name="connsiteX89" fmla="*/ 5949261 w 6127519"/>
              <a:gd name="connsiteY89" fmla="*/ 4449185 h 6858000"/>
              <a:gd name="connsiteX90" fmla="*/ 5957504 w 6127519"/>
              <a:gd name="connsiteY90" fmla="*/ 4465911 h 6858000"/>
              <a:gd name="connsiteX91" fmla="*/ 5964689 w 6127519"/>
              <a:gd name="connsiteY91" fmla="*/ 4468532 h 6858000"/>
              <a:gd name="connsiteX92" fmla="*/ 5967062 w 6127519"/>
              <a:gd name="connsiteY92" fmla="*/ 4479923 h 6858000"/>
              <a:gd name="connsiteX93" fmla="*/ 5968960 w 6127519"/>
              <a:gd name="connsiteY93" fmla="*/ 4482655 h 6858000"/>
              <a:gd name="connsiteX94" fmla="*/ 5978567 w 6127519"/>
              <a:gd name="connsiteY94" fmla="*/ 4498605 h 6858000"/>
              <a:gd name="connsiteX95" fmla="*/ 5980106 w 6127519"/>
              <a:gd name="connsiteY95" fmla="*/ 4585087 h 6858000"/>
              <a:gd name="connsiteX96" fmla="*/ 5998138 w 6127519"/>
              <a:gd name="connsiteY96" fmla="*/ 4697518 h 6858000"/>
              <a:gd name="connsiteX97" fmla="*/ 6013516 w 6127519"/>
              <a:gd name="connsiteY97" fmla="*/ 4786619 h 6858000"/>
              <a:gd name="connsiteX98" fmla="*/ 6025404 w 6127519"/>
              <a:gd name="connsiteY98" fmla="*/ 4858148 h 6858000"/>
              <a:gd name="connsiteX99" fmla="*/ 6007749 w 6127519"/>
              <a:gd name="connsiteY99" fmla="*/ 4964715 h 6858000"/>
              <a:gd name="connsiteX100" fmla="*/ 6005269 w 6127519"/>
              <a:gd name="connsiteY100" fmla="*/ 5150567 h 6858000"/>
              <a:gd name="connsiteX101" fmla="*/ 6001127 w 6127519"/>
              <a:gd name="connsiteY101" fmla="*/ 5164609 h 6858000"/>
              <a:gd name="connsiteX102" fmla="*/ 5996647 w 6127519"/>
              <a:gd name="connsiteY102" fmla="*/ 5185640 h 6858000"/>
              <a:gd name="connsiteX103" fmla="*/ 5998514 w 6127519"/>
              <a:gd name="connsiteY103" fmla="*/ 5189673 h 6858000"/>
              <a:gd name="connsiteX104" fmla="*/ 5995970 w 6127519"/>
              <a:gd name="connsiteY104" fmla="*/ 5221547 h 6858000"/>
              <a:gd name="connsiteX105" fmla="*/ 5997218 w 6127519"/>
              <a:gd name="connsiteY105" fmla="*/ 5222031 h 6858000"/>
              <a:gd name="connsiteX106" fmla="*/ 6002116 w 6127519"/>
              <a:gd name="connsiteY106" fmla="*/ 5231223 h 6858000"/>
              <a:gd name="connsiteX107" fmla="*/ 6008541 w 6127519"/>
              <a:gd name="connsiteY107" fmla="*/ 5248680 h 6858000"/>
              <a:gd name="connsiteX108" fmla="*/ 6039260 w 6127519"/>
              <a:gd name="connsiteY108" fmla="*/ 5289518 h 6858000"/>
              <a:gd name="connsiteX109" fmla="*/ 6036748 w 6127519"/>
              <a:gd name="connsiteY109" fmla="*/ 5322752 h 6858000"/>
              <a:gd name="connsiteX110" fmla="*/ 6036943 w 6127519"/>
              <a:gd name="connsiteY110" fmla="*/ 5329480 h 6858000"/>
              <a:gd name="connsiteX111" fmla="*/ 6037236 w 6127519"/>
              <a:gd name="connsiteY111" fmla="*/ 5329634 h 6858000"/>
              <a:gd name="connsiteX112" fmla="*/ 6038019 w 6127519"/>
              <a:gd name="connsiteY112" fmla="*/ 5336764 h 6858000"/>
              <a:gd name="connsiteX113" fmla="*/ 6037298 w 6127519"/>
              <a:gd name="connsiteY113" fmla="*/ 5341753 h 6858000"/>
              <a:gd name="connsiteX114" fmla="*/ 6037677 w 6127519"/>
              <a:gd name="connsiteY114" fmla="*/ 5354807 h 6858000"/>
              <a:gd name="connsiteX115" fmla="*/ 6039728 w 6127519"/>
              <a:gd name="connsiteY115" fmla="*/ 5359416 h 6858000"/>
              <a:gd name="connsiteX116" fmla="*/ 6043311 w 6127519"/>
              <a:gd name="connsiteY116" fmla="*/ 5361407 h 6858000"/>
              <a:gd name="connsiteX117" fmla="*/ 6042954 w 6127519"/>
              <a:gd name="connsiteY117" fmla="*/ 5362576 h 6858000"/>
              <a:gd name="connsiteX118" fmla="*/ 6053435 w 6127519"/>
              <a:gd name="connsiteY118" fmla="*/ 5387547 h 6858000"/>
              <a:gd name="connsiteX119" fmla="*/ 6065933 w 6127519"/>
              <a:gd name="connsiteY119" fmla="*/ 5443002 h 6858000"/>
              <a:gd name="connsiteX120" fmla="*/ 6068640 w 6127519"/>
              <a:gd name="connsiteY120" fmla="*/ 5474503 h 6858000"/>
              <a:gd name="connsiteX121" fmla="*/ 6080922 w 6127519"/>
              <a:gd name="connsiteY121" fmla="*/ 5561070 h 6858000"/>
              <a:gd name="connsiteX122" fmla="*/ 6096949 w 6127519"/>
              <a:gd name="connsiteY122" fmla="*/ 5648179 h 6858000"/>
              <a:gd name="connsiteX123" fmla="*/ 6125703 w 6127519"/>
              <a:gd name="connsiteY123" fmla="*/ 5692894 h 6858000"/>
              <a:gd name="connsiteX124" fmla="*/ 6126670 w 6127519"/>
              <a:gd name="connsiteY124" fmla="*/ 5697882 h 6858000"/>
              <a:gd name="connsiteX125" fmla="*/ 6124061 w 6127519"/>
              <a:gd name="connsiteY125" fmla="*/ 5710294 h 6858000"/>
              <a:gd name="connsiteX126" fmla="*/ 6122213 w 6127519"/>
              <a:gd name="connsiteY126" fmla="*/ 5714762 h 6858000"/>
              <a:gd name="connsiteX127" fmla="*/ 6121353 w 6127519"/>
              <a:gd name="connsiteY127" fmla="*/ 5721725 h 6858000"/>
              <a:gd name="connsiteX128" fmla="*/ 6121607 w 6127519"/>
              <a:gd name="connsiteY128" fmla="*/ 5721959 h 6858000"/>
              <a:gd name="connsiteX129" fmla="*/ 6120262 w 6127519"/>
              <a:gd name="connsiteY129" fmla="*/ 5728358 h 6858000"/>
              <a:gd name="connsiteX130" fmla="*/ 6110194 w 6127519"/>
              <a:gd name="connsiteY130" fmla="*/ 5758853 h 6858000"/>
              <a:gd name="connsiteX131" fmla="*/ 6127519 w 6127519"/>
              <a:gd name="connsiteY131" fmla="*/ 5865775 h 6858000"/>
              <a:gd name="connsiteX132" fmla="*/ 6119217 w 6127519"/>
              <a:gd name="connsiteY132" fmla="*/ 5888542 h 6858000"/>
              <a:gd name="connsiteX133" fmla="*/ 6102493 w 6127519"/>
              <a:gd name="connsiteY133" fmla="*/ 5928602 h 6858000"/>
              <a:gd name="connsiteX134" fmla="*/ 6056863 w 6127519"/>
              <a:gd name="connsiteY134" fmla="*/ 6000643 h 6858000"/>
              <a:gd name="connsiteX135" fmla="*/ 6045436 w 6127519"/>
              <a:gd name="connsiteY135" fmla="*/ 6124480 h 6858000"/>
              <a:gd name="connsiteX136" fmla="*/ 6030489 w 6127519"/>
              <a:gd name="connsiteY136" fmla="*/ 6317666 h 6858000"/>
              <a:gd name="connsiteX137" fmla="*/ 6007492 w 6127519"/>
              <a:gd name="connsiteY137" fmla="*/ 6440818 h 6858000"/>
              <a:gd name="connsiteX138" fmla="*/ 6009467 w 6127519"/>
              <a:gd name="connsiteY138" fmla="*/ 6487076 h 6858000"/>
              <a:gd name="connsiteX139" fmla="*/ 5995064 w 6127519"/>
              <a:gd name="connsiteY139" fmla="*/ 6540791 h 6858000"/>
              <a:gd name="connsiteX140" fmla="*/ 5996309 w 6127519"/>
              <a:gd name="connsiteY140" fmla="*/ 6543961 h 6858000"/>
              <a:gd name="connsiteX141" fmla="*/ 5996048 w 6127519"/>
              <a:gd name="connsiteY141" fmla="*/ 6555444 h 6858000"/>
              <a:gd name="connsiteX142" fmla="*/ 6002524 w 6127519"/>
              <a:gd name="connsiteY142" fmla="*/ 6560188 h 6858000"/>
              <a:gd name="connsiteX143" fmla="*/ 6006823 w 6127519"/>
              <a:gd name="connsiteY143" fmla="*/ 6578546 h 6858000"/>
              <a:gd name="connsiteX144" fmla="*/ 6004510 w 6127519"/>
              <a:gd name="connsiteY144" fmla="*/ 6599256 h 6858000"/>
              <a:gd name="connsiteX145" fmla="*/ 5986207 w 6127519"/>
              <a:gd name="connsiteY145" fmla="*/ 6695855 h 6858000"/>
              <a:gd name="connsiteX146" fmla="*/ 5979428 w 6127519"/>
              <a:gd name="connsiteY146" fmla="*/ 6754678 h 6858000"/>
              <a:gd name="connsiteX147" fmla="*/ 5983398 w 6127519"/>
              <a:gd name="connsiteY147" fmla="*/ 6778641 h 6858000"/>
              <a:gd name="connsiteX148" fmla="*/ 5984543 w 6127519"/>
              <a:gd name="connsiteY148" fmla="*/ 6811016 h 6858000"/>
              <a:gd name="connsiteX149" fmla="*/ 5981802 w 6127519"/>
              <a:gd name="connsiteY149" fmla="*/ 6838578 h 6858000"/>
              <a:gd name="connsiteX150" fmla="*/ 5979671 w 6127519"/>
              <a:gd name="connsiteY150" fmla="*/ 6858000 h 6858000"/>
              <a:gd name="connsiteX151" fmla="*/ 0 w 6127519"/>
              <a:gd name="connsiteY151" fmla="*/ 6858000 h 6858000"/>
              <a:gd name="connsiteX152" fmla="*/ 0 w 6127519"/>
              <a:gd name="connsiteY152"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5997218 w 6127689"/>
              <a:gd name="connsiteY105" fmla="*/ 5222031 h 6858000"/>
              <a:gd name="connsiteX106" fmla="*/ 6002116 w 6127689"/>
              <a:gd name="connsiteY106" fmla="*/ 5231223 h 6858000"/>
              <a:gd name="connsiteX107" fmla="*/ 6008541 w 6127689"/>
              <a:gd name="connsiteY107" fmla="*/ 5248680 h 6858000"/>
              <a:gd name="connsiteX108" fmla="*/ 6039260 w 6127689"/>
              <a:gd name="connsiteY108" fmla="*/ 5289518 h 6858000"/>
              <a:gd name="connsiteX109" fmla="*/ 6036748 w 6127689"/>
              <a:gd name="connsiteY109" fmla="*/ 5322752 h 6858000"/>
              <a:gd name="connsiteX110" fmla="*/ 6036943 w 6127689"/>
              <a:gd name="connsiteY110" fmla="*/ 5329480 h 6858000"/>
              <a:gd name="connsiteX111" fmla="*/ 6037236 w 6127689"/>
              <a:gd name="connsiteY111" fmla="*/ 5329634 h 6858000"/>
              <a:gd name="connsiteX112" fmla="*/ 6038019 w 6127689"/>
              <a:gd name="connsiteY112" fmla="*/ 5336764 h 6858000"/>
              <a:gd name="connsiteX113" fmla="*/ 6037298 w 6127689"/>
              <a:gd name="connsiteY113" fmla="*/ 5341753 h 6858000"/>
              <a:gd name="connsiteX114" fmla="*/ 6037677 w 6127689"/>
              <a:gd name="connsiteY114" fmla="*/ 5354807 h 6858000"/>
              <a:gd name="connsiteX115" fmla="*/ 6039728 w 6127689"/>
              <a:gd name="connsiteY115" fmla="*/ 5359416 h 6858000"/>
              <a:gd name="connsiteX116" fmla="*/ 6043311 w 6127689"/>
              <a:gd name="connsiteY116" fmla="*/ 5361407 h 6858000"/>
              <a:gd name="connsiteX117" fmla="*/ 6042954 w 6127689"/>
              <a:gd name="connsiteY117" fmla="*/ 5362576 h 6858000"/>
              <a:gd name="connsiteX118" fmla="*/ 6053435 w 6127689"/>
              <a:gd name="connsiteY118" fmla="*/ 5387547 h 6858000"/>
              <a:gd name="connsiteX119" fmla="*/ 6065933 w 6127689"/>
              <a:gd name="connsiteY119" fmla="*/ 5443002 h 6858000"/>
              <a:gd name="connsiteX120" fmla="*/ 6068640 w 6127689"/>
              <a:gd name="connsiteY120" fmla="*/ 5474503 h 6858000"/>
              <a:gd name="connsiteX121" fmla="*/ 6080922 w 6127689"/>
              <a:gd name="connsiteY121" fmla="*/ 5561070 h 6858000"/>
              <a:gd name="connsiteX122" fmla="*/ 6096949 w 6127689"/>
              <a:gd name="connsiteY122" fmla="*/ 5648179 h 6858000"/>
              <a:gd name="connsiteX123" fmla="*/ 6125703 w 6127689"/>
              <a:gd name="connsiteY123" fmla="*/ 5692894 h 6858000"/>
              <a:gd name="connsiteX124" fmla="*/ 6126670 w 6127689"/>
              <a:gd name="connsiteY124" fmla="*/ 5697882 h 6858000"/>
              <a:gd name="connsiteX125" fmla="*/ 6124061 w 6127689"/>
              <a:gd name="connsiteY125" fmla="*/ 5710294 h 6858000"/>
              <a:gd name="connsiteX126" fmla="*/ 6122213 w 6127689"/>
              <a:gd name="connsiteY126" fmla="*/ 5714762 h 6858000"/>
              <a:gd name="connsiteX127" fmla="*/ 6121353 w 6127689"/>
              <a:gd name="connsiteY127" fmla="*/ 5721725 h 6858000"/>
              <a:gd name="connsiteX128" fmla="*/ 6121607 w 6127689"/>
              <a:gd name="connsiteY128" fmla="*/ 5721959 h 6858000"/>
              <a:gd name="connsiteX129" fmla="*/ 6120262 w 6127689"/>
              <a:gd name="connsiteY129" fmla="*/ 5728358 h 6858000"/>
              <a:gd name="connsiteX130" fmla="*/ 6127024 w 6127689"/>
              <a:gd name="connsiteY130" fmla="*/ 5786902 h 6858000"/>
              <a:gd name="connsiteX131" fmla="*/ 6127519 w 6127689"/>
              <a:gd name="connsiteY131" fmla="*/ 5865775 h 6858000"/>
              <a:gd name="connsiteX132" fmla="*/ 6119217 w 6127689"/>
              <a:gd name="connsiteY132" fmla="*/ 5888542 h 6858000"/>
              <a:gd name="connsiteX133" fmla="*/ 6102493 w 6127689"/>
              <a:gd name="connsiteY133" fmla="*/ 5928602 h 6858000"/>
              <a:gd name="connsiteX134" fmla="*/ 6056863 w 6127689"/>
              <a:gd name="connsiteY134" fmla="*/ 6000643 h 6858000"/>
              <a:gd name="connsiteX135" fmla="*/ 6045436 w 6127689"/>
              <a:gd name="connsiteY135" fmla="*/ 6124480 h 6858000"/>
              <a:gd name="connsiteX136" fmla="*/ 6030489 w 6127689"/>
              <a:gd name="connsiteY136" fmla="*/ 6317666 h 6858000"/>
              <a:gd name="connsiteX137" fmla="*/ 6007492 w 6127689"/>
              <a:gd name="connsiteY137" fmla="*/ 6440818 h 6858000"/>
              <a:gd name="connsiteX138" fmla="*/ 6009467 w 6127689"/>
              <a:gd name="connsiteY138" fmla="*/ 6487076 h 6858000"/>
              <a:gd name="connsiteX139" fmla="*/ 5995064 w 6127689"/>
              <a:gd name="connsiteY139" fmla="*/ 6540791 h 6858000"/>
              <a:gd name="connsiteX140" fmla="*/ 5996309 w 6127689"/>
              <a:gd name="connsiteY140" fmla="*/ 6543961 h 6858000"/>
              <a:gd name="connsiteX141" fmla="*/ 5996048 w 6127689"/>
              <a:gd name="connsiteY141" fmla="*/ 6555444 h 6858000"/>
              <a:gd name="connsiteX142" fmla="*/ 6002524 w 6127689"/>
              <a:gd name="connsiteY142" fmla="*/ 6560188 h 6858000"/>
              <a:gd name="connsiteX143" fmla="*/ 6006823 w 6127689"/>
              <a:gd name="connsiteY143" fmla="*/ 6578546 h 6858000"/>
              <a:gd name="connsiteX144" fmla="*/ 6004510 w 6127689"/>
              <a:gd name="connsiteY144" fmla="*/ 6599256 h 6858000"/>
              <a:gd name="connsiteX145" fmla="*/ 5986207 w 6127689"/>
              <a:gd name="connsiteY145" fmla="*/ 6695855 h 6858000"/>
              <a:gd name="connsiteX146" fmla="*/ 5979428 w 6127689"/>
              <a:gd name="connsiteY146" fmla="*/ 6754678 h 6858000"/>
              <a:gd name="connsiteX147" fmla="*/ 5983398 w 6127689"/>
              <a:gd name="connsiteY147" fmla="*/ 6778641 h 6858000"/>
              <a:gd name="connsiteX148" fmla="*/ 5984543 w 6127689"/>
              <a:gd name="connsiteY148" fmla="*/ 6811016 h 6858000"/>
              <a:gd name="connsiteX149" fmla="*/ 5981802 w 6127689"/>
              <a:gd name="connsiteY149" fmla="*/ 6838578 h 6858000"/>
              <a:gd name="connsiteX150" fmla="*/ 5979671 w 6127689"/>
              <a:gd name="connsiteY150" fmla="*/ 6858000 h 6858000"/>
              <a:gd name="connsiteX151" fmla="*/ 0 w 6127689"/>
              <a:gd name="connsiteY151" fmla="*/ 6858000 h 6858000"/>
              <a:gd name="connsiteX152" fmla="*/ 0 w 6127689"/>
              <a:gd name="connsiteY152"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5997218 w 6127689"/>
              <a:gd name="connsiteY105" fmla="*/ 5222031 h 6858000"/>
              <a:gd name="connsiteX106" fmla="*/ 6002116 w 6127689"/>
              <a:gd name="connsiteY106" fmla="*/ 5231223 h 6858000"/>
              <a:gd name="connsiteX107" fmla="*/ 6039260 w 6127689"/>
              <a:gd name="connsiteY107" fmla="*/ 5289518 h 6858000"/>
              <a:gd name="connsiteX108" fmla="*/ 6036748 w 6127689"/>
              <a:gd name="connsiteY108" fmla="*/ 5322752 h 6858000"/>
              <a:gd name="connsiteX109" fmla="*/ 6036943 w 6127689"/>
              <a:gd name="connsiteY109" fmla="*/ 5329480 h 6858000"/>
              <a:gd name="connsiteX110" fmla="*/ 6037236 w 6127689"/>
              <a:gd name="connsiteY110" fmla="*/ 5329634 h 6858000"/>
              <a:gd name="connsiteX111" fmla="*/ 6038019 w 6127689"/>
              <a:gd name="connsiteY111" fmla="*/ 5336764 h 6858000"/>
              <a:gd name="connsiteX112" fmla="*/ 6037298 w 6127689"/>
              <a:gd name="connsiteY112" fmla="*/ 5341753 h 6858000"/>
              <a:gd name="connsiteX113" fmla="*/ 6037677 w 6127689"/>
              <a:gd name="connsiteY113" fmla="*/ 5354807 h 6858000"/>
              <a:gd name="connsiteX114" fmla="*/ 6039728 w 6127689"/>
              <a:gd name="connsiteY114" fmla="*/ 5359416 h 6858000"/>
              <a:gd name="connsiteX115" fmla="*/ 6043311 w 6127689"/>
              <a:gd name="connsiteY115" fmla="*/ 5361407 h 6858000"/>
              <a:gd name="connsiteX116" fmla="*/ 6042954 w 6127689"/>
              <a:gd name="connsiteY116" fmla="*/ 5362576 h 6858000"/>
              <a:gd name="connsiteX117" fmla="*/ 6053435 w 6127689"/>
              <a:gd name="connsiteY117" fmla="*/ 5387547 h 6858000"/>
              <a:gd name="connsiteX118" fmla="*/ 6065933 w 6127689"/>
              <a:gd name="connsiteY118" fmla="*/ 5443002 h 6858000"/>
              <a:gd name="connsiteX119" fmla="*/ 6068640 w 6127689"/>
              <a:gd name="connsiteY119" fmla="*/ 5474503 h 6858000"/>
              <a:gd name="connsiteX120" fmla="*/ 6080922 w 6127689"/>
              <a:gd name="connsiteY120" fmla="*/ 5561070 h 6858000"/>
              <a:gd name="connsiteX121" fmla="*/ 6096949 w 6127689"/>
              <a:gd name="connsiteY121" fmla="*/ 5648179 h 6858000"/>
              <a:gd name="connsiteX122" fmla="*/ 6125703 w 6127689"/>
              <a:gd name="connsiteY122" fmla="*/ 5692894 h 6858000"/>
              <a:gd name="connsiteX123" fmla="*/ 6126670 w 6127689"/>
              <a:gd name="connsiteY123" fmla="*/ 5697882 h 6858000"/>
              <a:gd name="connsiteX124" fmla="*/ 6124061 w 6127689"/>
              <a:gd name="connsiteY124" fmla="*/ 5710294 h 6858000"/>
              <a:gd name="connsiteX125" fmla="*/ 6122213 w 6127689"/>
              <a:gd name="connsiteY125" fmla="*/ 5714762 h 6858000"/>
              <a:gd name="connsiteX126" fmla="*/ 6121353 w 6127689"/>
              <a:gd name="connsiteY126" fmla="*/ 5721725 h 6858000"/>
              <a:gd name="connsiteX127" fmla="*/ 6121607 w 6127689"/>
              <a:gd name="connsiteY127" fmla="*/ 5721959 h 6858000"/>
              <a:gd name="connsiteX128" fmla="*/ 6120262 w 6127689"/>
              <a:gd name="connsiteY128" fmla="*/ 5728358 h 6858000"/>
              <a:gd name="connsiteX129" fmla="*/ 6127024 w 6127689"/>
              <a:gd name="connsiteY129" fmla="*/ 5786902 h 6858000"/>
              <a:gd name="connsiteX130" fmla="*/ 6127519 w 6127689"/>
              <a:gd name="connsiteY130" fmla="*/ 5865775 h 6858000"/>
              <a:gd name="connsiteX131" fmla="*/ 6119217 w 6127689"/>
              <a:gd name="connsiteY131" fmla="*/ 5888542 h 6858000"/>
              <a:gd name="connsiteX132" fmla="*/ 6102493 w 6127689"/>
              <a:gd name="connsiteY132" fmla="*/ 5928602 h 6858000"/>
              <a:gd name="connsiteX133" fmla="*/ 6056863 w 6127689"/>
              <a:gd name="connsiteY133" fmla="*/ 6000643 h 6858000"/>
              <a:gd name="connsiteX134" fmla="*/ 6045436 w 6127689"/>
              <a:gd name="connsiteY134" fmla="*/ 6124480 h 6858000"/>
              <a:gd name="connsiteX135" fmla="*/ 6030489 w 6127689"/>
              <a:gd name="connsiteY135" fmla="*/ 6317666 h 6858000"/>
              <a:gd name="connsiteX136" fmla="*/ 6007492 w 6127689"/>
              <a:gd name="connsiteY136" fmla="*/ 6440818 h 6858000"/>
              <a:gd name="connsiteX137" fmla="*/ 6009467 w 6127689"/>
              <a:gd name="connsiteY137" fmla="*/ 6487076 h 6858000"/>
              <a:gd name="connsiteX138" fmla="*/ 5995064 w 6127689"/>
              <a:gd name="connsiteY138" fmla="*/ 6540791 h 6858000"/>
              <a:gd name="connsiteX139" fmla="*/ 5996309 w 6127689"/>
              <a:gd name="connsiteY139" fmla="*/ 6543961 h 6858000"/>
              <a:gd name="connsiteX140" fmla="*/ 5996048 w 6127689"/>
              <a:gd name="connsiteY140" fmla="*/ 6555444 h 6858000"/>
              <a:gd name="connsiteX141" fmla="*/ 6002524 w 6127689"/>
              <a:gd name="connsiteY141" fmla="*/ 6560188 h 6858000"/>
              <a:gd name="connsiteX142" fmla="*/ 6006823 w 6127689"/>
              <a:gd name="connsiteY142" fmla="*/ 6578546 h 6858000"/>
              <a:gd name="connsiteX143" fmla="*/ 6004510 w 6127689"/>
              <a:gd name="connsiteY143" fmla="*/ 6599256 h 6858000"/>
              <a:gd name="connsiteX144" fmla="*/ 5986207 w 6127689"/>
              <a:gd name="connsiteY144" fmla="*/ 6695855 h 6858000"/>
              <a:gd name="connsiteX145" fmla="*/ 5979428 w 6127689"/>
              <a:gd name="connsiteY145" fmla="*/ 6754678 h 6858000"/>
              <a:gd name="connsiteX146" fmla="*/ 5983398 w 6127689"/>
              <a:gd name="connsiteY146" fmla="*/ 6778641 h 6858000"/>
              <a:gd name="connsiteX147" fmla="*/ 5984543 w 6127689"/>
              <a:gd name="connsiteY147" fmla="*/ 6811016 h 6858000"/>
              <a:gd name="connsiteX148" fmla="*/ 5981802 w 6127689"/>
              <a:gd name="connsiteY148" fmla="*/ 6838578 h 6858000"/>
              <a:gd name="connsiteX149" fmla="*/ 5979671 w 6127689"/>
              <a:gd name="connsiteY149" fmla="*/ 6858000 h 6858000"/>
              <a:gd name="connsiteX150" fmla="*/ 0 w 6127689"/>
              <a:gd name="connsiteY150" fmla="*/ 6858000 h 6858000"/>
              <a:gd name="connsiteX151" fmla="*/ 0 w 6127689"/>
              <a:gd name="connsiteY151"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5997218 w 6127689"/>
              <a:gd name="connsiteY105" fmla="*/ 5222031 h 6858000"/>
              <a:gd name="connsiteX106" fmla="*/ 6039260 w 6127689"/>
              <a:gd name="connsiteY106" fmla="*/ 5289518 h 6858000"/>
              <a:gd name="connsiteX107" fmla="*/ 6036748 w 6127689"/>
              <a:gd name="connsiteY107" fmla="*/ 5322752 h 6858000"/>
              <a:gd name="connsiteX108" fmla="*/ 6036943 w 6127689"/>
              <a:gd name="connsiteY108" fmla="*/ 5329480 h 6858000"/>
              <a:gd name="connsiteX109" fmla="*/ 6037236 w 6127689"/>
              <a:gd name="connsiteY109" fmla="*/ 5329634 h 6858000"/>
              <a:gd name="connsiteX110" fmla="*/ 6038019 w 6127689"/>
              <a:gd name="connsiteY110" fmla="*/ 5336764 h 6858000"/>
              <a:gd name="connsiteX111" fmla="*/ 6037298 w 6127689"/>
              <a:gd name="connsiteY111" fmla="*/ 5341753 h 6858000"/>
              <a:gd name="connsiteX112" fmla="*/ 6037677 w 6127689"/>
              <a:gd name="connsiteY112" fmla="*/ 5354807 h 6858000"/>
              <a:gd name="connsiteX113" fmla="*/ 6039728 w 6127689"/>
              <a:gd name="connsiteY113" fmla="*/ 5359416 h 6858000"/>
              <a:gd name="connsiteX114" fmla="*/ 6043311 w 6127689"/>
              <a:gd name="connsiteY114" fmla="*/ 5361407 h 6858000"/>
              <a:gd name="connsiteX115" fmla="*/ 6042954 w 6127689"/>
              <a:gd name="connsiteY115" fmla="*/ 5362576 h 6858000"/>
              <a:gd name="connsiteX116" fmla="*/ 6053435 w 6127689"/>
              <a:gd name="connsiteY116" fmla="*/ 5387547 h 6858000"/>
              <a:gd name="connsiteX117" fmla="*/ 6065933 w 6127689"/>
              <a:gd name="connsiteY117" fmla="*/ 5443002 h 6858000"/>
              <a:gd name="connsiteX118" fmla="*/ 6068640 w 6127689"/>
              <a:gd name="connsiteY118" fmla="*/ 5474503 h 6858000"/>
              <a:gd name="connsiteX119" fmla="*/ 6080922 w 6127689"/>
              <a:gd name="connsiteY119" fmla="*/ 5561070 h 6858000"/>
              <a:gd name="connsiteX120" fmla="*/ 6096949 w 6127689"/>
              <a:gd name="connsiteY120" fmla="*/ 5648179 h 6858000"/>
              <a:gd name="connsiteX121" fmla="*/ 6125703 w 6127689"/>
              <a:gd name="connsiteY121" fmla="*/ 5692894 h 6858000"/>
              <a:gd name="connsiteX122" fmla="*/ 6126670 w 6127689"/>
              <a:gd name="connsiteY122" fmla="*/ 5697882 h 6858000"/>
              <a:gd name="connsiteX123" fmla="*/ 6124061 w 6127689"/>
              <a:gd name="connsiteY123" fmla="*/ 5710294 h 6858000"/>
              <a:gd name="connsiteX124" fmla="*/ 6122213 w 6127689"/>
              <a:gd name="connsiteY124" fmla="*/ 5714762 h 6858000"/>
              <a:gd name="connsiteX125" fmla="*/ 6121353 w 6127689"/>
              <a:gd name="connsiteY125" fmla="*/ 5721725 h 6858000"/>
              <a:gd name="connsiteX126" fmla="*/ 6121607 w 6127689"/>
              <a:gd name="connsiteY126" fmla="*/ 5721959 h 6858000"/>
              <a:gd name="connsiteX127" fmla="*/ 6120262 w 6127689"/>
              <a:gd name="connsiteY127" fmla="*/ 5728358 h 6858000"/>
              <a:gd name="connsiteX128" fmla="*/ 6127024 w 6127689"/>
              <a:gd name="connsiteY128" fmla="*/ 5786902 h 6858000"/>
              <a:gd name="connsiteX129" fmla="*/ 6127519 w 6127689"/>
              <a:gd name="connsiteY129" fmla="*/ 5865775 h 6858000"/>
              <a:gd name="connsiteX130" fmla="*/ 6119217 w 6127689"/>
              <a:gd name="connsiteY130" fmla="*/ 5888542 h 6858000"/>
              <a:gd name="connsiteX131" fmla="*/ 6102493 w 6127689"/>
              <a:gd name="connsiteY131" fmla="*/ 5928602 h 6858000"/>
              <a:gd name="connsiteX132" fmla="*/ 6056863 w 6127689"/>
              <a:gd name="connsiteY132" fmla="*/ 6000643 h 6858000"/>
              <a:gd name="connsiteX133" fmla="*/ 6045436 w 6127689"/>
              <a:gd name="connsiteY133" fmla="*/ 6124480 h 6858000"/>
              <a:gd name="connsiteX134" fmla="*/ 6030489 w 6127689"/>
              <a:gd name="connsiteY134" fmla="*/ 6317666 h 6858000"/>
              <a:gd name="connsiteX135" fmla="*/ 6007492 w 6127689"/>
              <a:gd name="connsiteY135" fmla="*/ 6440818 h 6858000"/>
              <a:gd name="connsiteX136" fmla="*/ 6009467 w 6127689"/>
              <a:gd name="connsiteY136" fmla="*/ 6487076 h 6858000"/>
              <a:gd name="connsiteX137" fmla="*/ 5995064 w 6127689"/>
              <a:gd name="connsiteY137" fmla="*/ 6540791 h 6858000"/>
              <a:gd name="connsiteX138" fmla="*/ 5996309 w 6127689"/>
              <a:gd name="connsiteY138" fmla="*/ 6543961 h 6858000"/>
              <a:gd name="connsiteX139" fmla="*/ 5996048 w 6127689"/>
              <a:gd name="connsiteY139" fmla="*/ 6555444 h 6858000"/>
              <a:gd name="connsiteX140" fmla="*/ 6002524 w 6127689"/>
              <a:gd name="connsiteY140" fmla="*/ 6560188 h 6858000"/>
              <a:gd name="connsiteX141" fmla="*/ 6006823 w 6127689"/>
              <a:gd name="connsiteY141" fmla="*/ 6578546 h 6858000"/>
              <a:gd name="connsiteX142" fmla="*/ 6004510 w 6127689"/>
              <a:gd name="connsiteY142" fmla="*/ 6599256 h 6858000"/>
              <a:gd name="connsiteX143" fmla="*/ 5986207 w 6127689"/>
              <a:gd name="connsiteY143" fmla="*/ 6695855 h 6858000"/>
              <a:gd name="connsiteX144" fmla="*/ 5979428 w 6127689"/>
              <a:gd name="connsiteY144" fmla="*/ 6754678 h 6858000"/>
              <a:gd name="connsiteX145" fmla="*/ 5983398 w 6127689"/>
              <a:gd name="connsiteY145" fmla="*/ 6778641 h 6858000"/>
              <a:gd name="connsiteX146" fmla="*/ 5984543 w 6127689"/>
              <a:gd name="connsiteY146" fmla="*/ 6811016 h 6858000"/>
              <a:gd name="connsiteX147" fmla="*/ 5981802 w 6127689"/>
              <a:gd name="connsiteY147" fmla="*/ 6838578 h 6858000"/>
              <a:gd name="connsiteX148" fmla="*/ 5979671 w 6127689"/>
              <a:gd name="connsiteY148" fmla="*/ 6858000 h 6858000"/>
              <a:gd name="connsiteX149" fmla="*/ 0 w 6127689"/>
              <a:gd name="connsiteY149" fmla="*/ 6858000 h 6858000"/>
              <a:gd name="connsiteX150" fmla="*/ 0 w 6127689"/>
              <a:gd name="connsiteY150"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5997218 w 6127689"/>
              <a:gd name="connsiteY105" fmla="*/ 5222031 h 6858000"/>
              <a:gd name="connsiteX106" fmla="*/ 6036748 w 6127689"/>
              <a:gd name="connsiteY106" fmla="*/ 5322752 h 6858000"/>
              <a:gd name="connsiteX107" fmla="*/ 6036943 w 6127689"/>
              <a:gd name="connsiteY107" fmla="*/ 5329480 h 6858000"/>
              <a:gd name="connsiteX108" fmla="*/ 6037236 w 6127689"/>
              <a:gd name="connsiteY108" fmla="*/ 5329634 h 6858000"/>
              <a:gd name="connsiteX109" fmla="*/ 6038019 w 6127689"/>
              <a:gd name="connsiteY109" fmla="*/ 5336764 h 6858000"/>
              <a:gd name="connsiteX110" fmla="*/ 6037298 w 6127689"/>
              <a:gd name="connsiteY110" fmla="*/ 5341753 h 6858000"/>
              <a:gd name="connsiteX111" fmla="*/ 6037677 w 6127689"/>
              <a:gd name="connsiteY111" fmla="*/ 5354807 h 6858000"/>
              <a:gd name="connsiteX112" fmla="*/ 6039728 w 6127689"/>
              <a:gd name="connsiteY112" fmla="*/ 5359416 h 6858000"/>
              <a:gd name="connsiteX113" fmla="*/ 6043311 w 6127689"/>
              <a:gd name="connsiteY113" fmla="*/ 5361407 h 6858000"/>
              <a:gd name="connsiteX114" fmla="*/ 6042954 w 6127689"/>
              <a:gd name="connsiteY114" fmla="*/ 5362576 h 6858000"/>
              <a:gd name="connsiteX115" fmla="*/ 6053435 w 6127689"/>
              <a:gd name="connsiteY115" fmla="*/ 5387547 h 6858000"/>
              <a:gd name="connsiteX116" fmla="*/ 6065933 w 6127689"/>
              <a:gd name="connsiteY116" fmla="*/ 5443002 h 6858000"/>
              <a:gd name="connsiteX117" fmla="*/ 6068640 w 6127689"/>
              <a:gd name="connsiteY117" fmla="*/ 5474503 h 6858000"/>
              <a:gd name="connsiteX118" fmla="*/ 6080922 w 6127689"/>
              <a:gd name="connsiteY118" fmla="*/ 5561070 h 6858000"/>
              <a:gd name="connsiteX119" fmla="*/ 6096949 w 6127689"/>
              <a:gd name="connsiteY119" fmla="*/ 5648179 h 6858000"/>
              <a:gd name="connsiteX120" fmla="*/ 6125703 w 6127689"/>
              <a:gd name="connsiteY120" fmla="*/ 5692894 h 6858000"/>
              <a:gd name="connsiteX121" fmla="*/ 6126670 w 6127689"/>
              <a:gd name="connsiteY121" fmla="*/ 5697882 h 6858000"/>
              <a:gd name="connsiteX122" fmla="*/ 6124061 w 6127689"/>
              <a:gd name="connsiteY122" fmla="*/ 5710294 h 6858000"/>
              <a:gd name="connsiteX123" fmla="*/ 6122213 w 6127689"/>
              <a:gd name="connsiteY123" fmla="*/ 5714762 h 6858000"/>
              <a:gd name="connsiteX124" fmla="*/ 6121353 w 6127689"/>
              <a:gd name="connsiteY124" fmla="*/ 5721725 h 6858000"/>
              <a:gd name="connsiteX125" fmla="*/ 6121607 w 6127689"/>
              <a:gd name="connsiteY125" fmla="*/ 5721959 h 6858000"/>
              <a:gd name="connsiteX126" fmla="*/ 6120262 w 6127689"/>
              <a:gd name="connsiteY126" fmla="*/ 5728358 h 6858000"/>
              <a:gd name="connsiteX127" fmla="*/ 6127024 w 6127689"/>
              <a:gd name="connsiteY127" fmla="*/ 5786902 h 6858000"/>
              <a:gd name="connsiteX128" fmla="*/ 6127519 w 6127689"/>
              <a:gd name="connsiteY128" fmla="*/ 5865775 h 6858000"/>
              <a:gd name="connsiteX129" fmla="*/ 6119217 w 6127689"/>
              <a:gd name="connsiteY129" fmla="*/ 5888542 h 6858000"/>
              <a:gd name="connsiteX130" fmla="*/ 6102493 w 6127689"/>
              <a:gd name="connsiteY130" fmla="*/ 5928602 h 6858000"/>
              <a:gd name="connsiteX131" fmla="*/ 6056863 w 6127689"/>
              <a:gd name="connsiteY131" fmla="*/ 6000643 h 6858000"/>
              <a:gd name="connsiteX132" fmla="*/ 6045436 w 6127689"/>
              <a:gd name="connsiteY132" fmla="*/ 6124480 h 6858000"/>
              <a:gd name="connsiteX133" fmla="*/ 6030489 w 6127689"/>
              <a:gd name="connsiteY133" fmla="*/ 6317666 h 6858000"/>
              <a:gd name="connsiteX134" fmla="*/ 6007492 w 6127689"/>
              <a:gd name="connsiteY134" fmla="*/ 6440818 h 6858000"/>
              <a:gd name="connsiteX135" fmla="*/ 6009467 w 6127689"/>
              <a:gd name="connsiteY135" fmla="*/ 6487076 h 6858000"/>
              <a:gd name="connsiteX136" fmla="*/ 5995064 w 6127689"/>
              <a:gd name="connsiteY136" fmla="*/ 6540791 h 6858000"/>
              <a:gd name="connsiteX137" fmla="*/ 5996309 w 6127689"/>
              <a:gd name="connsiteY137" fmla="*/ 6543961 h 6858000"/>
              <a:gd name="connsiteX138" fmla="*/ 5996048 w 6127689"/>
              <a:gd name="connsiteY138" fmla="*/ 6555444 h 6858000"/>
              <a:gd name="connsiteX139" fmla="*/ 6002524 w 6127689"/>
              <a:gd name="connsiteY139" fmla="*/ 6560188 h 6858000"/>
              <a:gd name="connsiteX140" fmla="*/ 6006823 w 6127689"/>
              <a:gd name="connsiteY140" fmla="*/ 6578546 h 6858000"/>
              <a:gd name="connsiteX141" fmla="*/ 6004510 w 6127689"/>
              <a:gd name="connsiteY141" fmla="*/ 6599256 h 6858000"/>
              <a:gd name="connsiteX142" fmla="*/ 5986207 w 6127689"/>
              <a:gd name="connsiteY142" fmla="*/ 6695855 h 6858000"/>
              <a:gd name="connsiteX143" fmla="*/ 5979428 w 6127689"/>
              <a:gd name="connsiteY143" fmla="*/ 6754678 h 6858000"/>
              <a:gd name="connsiteX144" fmla="*/ 5983398 w 6127689"/>
              <a:gd name="connsiteY144" fmla="*/ 6778641 h 6858000"/>
              <a:gd name="connsiteX145" fmla="*/ 5984543 w 6127689"/>
              <a:gd name="connsiteY145" fmla="*/ 6811016 h 6858000"/>
              <a:gd name="connsiteX146" fmla="*/ 5981802 w 6127689"/>
              <a:gd name="connsiteY146" fmla="*/ 6838578 h 6858000"/>
              <a:gd name="connsiteX147" fmla="*/ 5979671 w 6127689"/>
              <a:gd name="connsiteY147" fmla="*/ 6858000 h 6858000"/>
              <a:gd name="connsiteX148" fmla="*/ 0 w 6127689"/>
              <a:gd name="connsiteY148" fmla="*/ 6858000 h 6858000"/>
              <a:gd name="connsiteX149" fmla="*/ 0 w 6127689"/>
              <a:gd name="connsiteY149"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6042096 w 6127689"/>
              <a:gd name="connsiteY105" fmla="*/ 5233251 h 6858000"/>
              <a:gd name="connsiteX106" fmla="*/ 6036748 w 6127689"/>
              <a:gd name="connsiteY106" fmla="*/ 5322752 h 6858000"/>
              <a:gd name="connsiteX107" fmla="*/ 6036943 w 6127689"/>
              <a:gd name="connsiteY107" fmla="*/ 5329480 h 6858000"/>
              <a:gd name="connsiteX108" fmla="*/ 6037236 w 6127689"/>
              <a:gd name="connsiteY108" fmla="*/ 5329634 h 6858000"/>
              <a:gd name="connsiteX109" fmla="*/ 6038019 w 6127689"/>
              <a:gd name="connsiteY109" fmla="*/ 5336764 h 6858000"/>
              <a:gd name="connsiteX110" fmla="*/ 6037298 w 6127689"/>
              <a:gd name="connsiteY110" fmla="*/ 5341753 h 6858000"/>
              <a:gd name="connsiteX111" fmla="*/ 6037677 w 6127689"/>
              <a:gd name="connsiteY111" fmla="*/ 5354807 h 6858000"/>
              <a:gd name="connsiteX112" fmla="*/ 6039728 w 6127689"/>
              <a:gd name="connsiteY112" fmla="*/ 5359416 h 6858000"/>
              <a:gd name="connsiteX113" fmla="*/ 6043311 w 6127689"/>
              <a:gd name="connsiteY113" fmla="*/ 5361407 h 6858000"/>
              <a:gd name="connsiteX114" fmla="*/ 6042954 w 6127689"/>
              <a:gd name="connsiteY114" fmla="*/ 5362576 h 6858000"/>
              <a:gd name="connsiteX115" fmla="*/ 6053435 w 6127689"/>
              <a:gd name="connsiteY115" fmla="*/ 5387547 h 6858000"/>
              <a:gd name="connsiteX116" fmla="*/ 6065933 w 6127689"/>
              <a:gd name="connsiteY116" fmla="*/ 5443002 h 6858000"/>
              <a:gd name="connsiteX117" fmla="*/ 6068640 w 6127689"/>
              <a:gd name="connsiteY117" fmla="*/ 5474503 h 6858000"/>
              <a:gd name="connsiteX118" fmla="*/ 6080922 w 6127689"/>
              <a:gd name="connsiteY118" fmla="*/ 5561070 h 6858000"/>
              <a:gd name="connsiteX119" fmla="*/ 6096949 w 6127689"/>
              <a:gd name="connsiteY119" fmla="*/ 5648179 h 6858000"/>
              <a:gd name="connsiteX120" fmla="*/ 6125703 w 6127689"/>
              <a:gd name="connsiteY120" fmla="*/ 5692894 h 6858000"/>
              <a:gd name="connsiteX121" fmla="*/ 6126670 w 6127689"/>
              <a:gd name="connsiteY121" fmla="*/ 5697882 h 6858000"/>
              <a:gd name="connsiteX122" fmla="*/ 6124061 w 6127689"/>
              <a:gd name="connsiteY122" fmla="*/ 5710294 h 6858000"/>
              <a:gd name="connsiteX123" fmla="*/ 6122213 w 6127689"/>
              <a:gd name="connsiteY123" fmla="*/ 5714762 h 6858000"/>
              <a:gd name="connsiteX124" fmla="*/ 6121353 w 6127689"/>
              <a:gd name="connsiteY124" fmla="*/ 5721725 h 6858000"/>
              <a:gd name="connsiteX125" fmla="*/ 6121607 w 6127689"/>
              <a:gd name="connsiteY125" fmla="*/ 5721959 h 6858000"/>
              <a:gd name="connsiteX126" fmla="*/ 6120262 w 6127689"/>
              <a:gd name="connsiteY126" fmla="*/ 5728358 h 6858000"/>
              <a:gd name="connsiteX127" fmla="*/ 6127024 w 6127689"/>
              <a:gd name="connsiteY127" fmla="*/ 5786902 h 6858000"/>
              <a:gd name="connsiteX128" fmla="*/ 6127519 w 6127689"/>
              <a:gd name="connsiteY128" fmla="*/ 5865775 h 6858000"/>
              <a:gd name="connsiteX129" fmla="*/ 6119217 w 6127689"/>
              <a:gd name="connsiteY129" fmla="*/ 5888542 h 6858000"/>
              <a:gd name="connsiteX130" fmla="*/ 6102493 w 6127689"/>
              <a:gd name="connsiteY130" fmla="*/ 5928602 h 6858000"/>
              <a:gd name="connsiteX131" fmla="*/ 6056863 w 6127689"/>
              <a:gd name="connsiteY131" fmla="*/ 6000643 h 6858000"/>
              <a:gd name="connsiteX132" fmla="*/ 6045436 w 6127689"/>
              <a:gd name="connsiteY132" fmla="*/ 6124480 h 6858000"/>
              <a:gd name="connsiteX133" fmla="*/ 6030489 w 6127689"/>
              <a:gd name="connsiteY133" fmla="*/ 6317666 h 6858000"/>
              <a:gd name="connsiteX134" fmla="*/ 6007492 w 6127689"/>
              <a:gd name="connsiteY134" fmla="*/ 6440818 h 6858000"/>
              <a:gd name="connsiteX135" fmla="*/ 6009467 w 6127689"/>
              <a:gd name="connsiteY135" fmla="*/ 6487076 h 6858000"/>
              <a:gd name="connsiteX136" fmla="*/ 5995064 w 6127689"/>
              <a:gd name="connsiteY136" fmla="*/ 6540791 h 6858000"/>
              <a:gd name="connsiteX137" fmla="*/ 5996309 w 6127689"/>
              <a:gd name="connsiteY137" fmla="*/ 6543961 h 6858000"/>
              <a:gd name="connsiteX138" fmla="*/ 5996048 w 6127689"/>
              <a:gd name="connsiteY138" fmla="*/ 6555444 h 6858000"/>
              <a:gd name="connsiteX139" fmla="*/ 6002524 w 6127689"/>
              <a:gd name="connsiteY139" fmla="*/ 6560188 h 6858000"/>
              <a:gd name="connsiteX140" fmla="*/ 6006823 w 6127689"/>
              <a:gd name="connsiteY140" fmla="*/ 6578546 h 6858000"/>
              <a:gd name="connsiteX141" fmla="*/ 6004510 w 6127689"/>
              <a:gd name="connsiteY141" fmla="*/ 6599256 h 6858000"/>
              <a:gd name="connsiteX142" fmla="*/ 5986207 w 6127689"/>
              <a:gd name="connsiteY142" fmla="*/ 6695855 h 6858000"/>
              <a:gd name="connsiteX143" fmla="*/ 5979428 w 6127689"/>
              <a:gd name="connsiteY143" fmla="*/ 6754678 h 6858000"/>
              <a:gd name="connsiteX144" fmla="*/ 5983398 w 6127689"/>
              <a:gd name="connsiteY144" fmla="*/ 6778641 h 6858000"/>
              <a:gd name="connsiteX145" fmla="*/ 5984543 w 6127689"/>
              <a:gd name="connsiteY145" fmla="*/ 6811016 h 6858000"/>
              <a:gd name="connsiteX146" fmla="*/ 5981802 w 6127689"/>
              <a:gd name="connsiteY146" fmla="*/ 6838578 h 6858000"/>
              <a:gd name="connsiteX147" fmla="*/ 5979671 w 6127689"/>
              <a:gd name="connsiteY147" fmla="*/ 6858000 h 6858000"/>
              <a:gd name="connsiteX148" fmla="*/ 0 w 6127689"/>
              <a:gd name="connsiteY148" fmla="*/ 6858000 h 6858000"/>
              <a:gd name="connsiteX149" fmla="*/ 0 w 6127689"/>
              <a:gd name="connsiteY149"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6036748 w 6127689"/>
              <a:gd name="connsiteY105" fmla="*/ 5322752 h 6858000"/>
              <a:gd name="connsiteX106" fmla="*/ 6036943 w 6127689"/>
              <a:gd name="connsiteY106" fmla="*/ 5329480 h 6858000"/>
              <a:gd name="connsiteX107" fmla="*/ 6037236 w 6127689"/>
              <a:gd name="connsiteY107" fmla="*/ 5329634 h 6858000"/>
              <a:gd name="connsiteX108" fmla="*/ 6038019 w 6127689"/>
              <a:gd name="connsiteY108" fmla="*/ 5336764 h 6858000"/>
              <a:gd name="connsiteX109" fmla="*/ 6037298 w 6127689"/>
              <a:gd name="connsiteY109" fmla="*/ 5341753 h 6858000"/>
              <a:gd name="connsiteX110" fmla="*/ 6037677 w 6127689"/>
              <a:gd name="connsiteY110" fmla="*/ 5354807 h 6858000"/>
              <a:gd name="connsiteX111" fmla="*/ 6039728 w 6127689"/>
              <a:gd name="connsiteY111" fmla="*/ 5359416 h 6858000"/>
              <a:gd name="connsiteX112" fmla="*/ 6043311 w 6127689"/>
              <a:gd name="connsiteY112" fmla="*/ 5361407 h 6858000"/>
              <a:gd name="connsiteX113" fmla="*/ 6042954 w 6127689"/>
              <a:gd name="connsiteY113" fmla="*/ 5362576 h 6858000"/>
              <a:gd name="connsiteX114" fmla="*/ 6053435 w 6127689"/>
              <a:gd name="connsiteY114" fmla="*/ 5387547 h 6858000"/>
              <a:gd name="connsiteX115" fmla="*/ 6065933 w 6127689"/>
              <a:gd name="connsiteY115" fmla="*/ 5443002 h 6858000"/>
              <a:gd name="connsiteX116" fmla="*/ 6068640 w 6127689"/>
              <a:gd name="connsiteY116" fmla="*/ 5474503 h 6858000"/>
              <a:gd name="connsiteX117" fmla="*/ 6080922 w 6127689"/>
              <a:gd name="connsiteY117" fmla="*/ 5561070 h 6858000"/>
              <a:gd name="connsiteX118" fmla="*/ 6096949 w 6127689"/>
              <a:gd name="connsiteY118" fmla="*/ 5648179 h 6858000"/>
              <a:gd name="connsiteX119" fmla="*/ 6125703 w 6127689"/>
              <a:gd name="connsiteY119" fmla="*/ 5692894 h 6858000"/>
              <a:gd name="connsiteX120" fmla="*/ 6126670 w 6127689"/>
              <a:gd name="connsiteY120" fmla="*/ 5697882 h 6858000"/>
              <a:gd name="connsiteX121" fmla="*/ 6124061 w 6127689"/>
              <a:gd name="connsiteY121" fmla="*/ 5710294 h 6858000"/>
              <a:gd name="connsiteX122" fmla="*/ 6122213 w 6127689"/>
              <a:gd name="connsiteY122" fmla="*/ 5714762 h 6858000"/>
              <a:gd name="connsiteX123" fmla="*/ 6121353 w 6127689"/>
              <a:gd name="connsiteY123" fmla="*/ 5721725 h 6858000"/>
              <a:gd name="connsiteX124" fmla="*/ 6121607 w 6127689"/>
              <a:gd name="connsiteY124" fmla="*/ 5721959 h 6858000"/>
              <a:gd name="connsiteX125" fmla="*/ 6120262 w 6127689"/>
              <a:gd name="connsiteY125" fmla="*/ 5728358 h 6858000"/>
              <a:gd name="connsiteX126" fmla="*/ 6127024 w 6127689"/>
              <a:gd name="connsiteY126" fmla="*/ 5786902 h 6858000"/>
              <a:gd name="connsiteX127" fmla="*/ 6127519 w 6127689"/>
              <a:gd name="connsiteY127" fmla="*/ 5865775 h 6858000"/>
              <a:gd name="connsiteX128" fmla="*/ 6119217 w 6127689"/>
              <a:gd name="connsiteY128" fmla="*/ 5888542 h 6858000"/>
              <a:gd name="connsiteX129" fmla="*/ 6102493 w 6127689"/>
              <a:gd name="connsiteY129" fmla="*/ 5928602 h 6858000"/>
              <a:gd name="connsiteX130" fmla="*/ 6056863 w 6127689"/>
              <a:gd name="connsiteY130" fmla="*/ 6000643 h 6858000"/>
              <a:gd name="connsiteX131" fmla="*/ 6045436 w 6127689"/>
              <a:gd name="connsiteY131" fmla="*/ 6124480 h 6858000"/>
              <a:gd name="connsiteX132" fmla="*/ 6030489 w 6127689"/>
              <a:gd name="connsiteY132" fmla="*/ 6317666 h 6858000"/>
              <a:gd name="connsiteX133" fmla="*/ 6007492 w 6127689"/>
              <a:gd name="connsiteY133" fmla="*/ 6440818 h 6858000"/>
              <a:gd name="connsiteX134" fmla="*/ 6009467 w 6127689"/>
              <a:gd name="connsiteY134" fmla="*/ 6487076 h 6858000"/>
              <a:gd name="connsiteX135" fmla="*/ 5995064 w 6127689"/>
              <a:gd name="connsiteY135" fmla="*/ 6540791 h 6858000"/>
              <a:gd name="connsiteX136" fmla="*/ 5996309 w 6127689"/>
              <a:gd name="connsiteY136" fmla="*/ 6543961 h 6858000"/>
              <a:gd name="connsiteX137" fmla="*/ 5996048 w 6127689"/>
              <a:gd name="connsiteY137" fmla="*/ 6555444 h 6858000"/>
              <a:gd name="connsiteX138" fmla="*/ 6002524 w 6127689"/>
              <a:gd name="connsiteY138" fmla="*/ 6560188 h 6858000"/>
              <a:gd name="connsiteX139" fmla="*/ 6006823 w 6127689"/>
              <a:gd name="connsiteY139" fmla="*/ 6578546 h 6858000"/>
              <a:gd name="connsiteX140" fmla="*/ 6004510 w 6127689"/>
              <a:gd name="connsiteY140" fmla="*/ 6599256 h 6858000"/>
              <a:gd name="connsiteX141" fmla="*/ 5986207 w 6127689"/>
              <a:gd name="connsiteY141" fmla="*/ 6695855 h 6858000"/>
              <a:gd name="connsiteX142" fmla="*/ 5979428 w 6127689"/>
              <a:gd name="connsiteY142" fmla="*/ 6754678 h 6858000"/>
              <a:gd name="connsiteX143" fmla="*/ 5983398 w 6127689"/>
              <a:gd name="connsiteY143" fmla="*/ 6778641 h 6858000"/>
              <a:gd name="connsiteX144" fmla="*/ 5984543 w 6127689"/>
              <a:gd name="connsiteY144" fmla="*/ 6811016 h 6858000"/>
              <a:gd name="connsiteX145" fmla="*/ 5981802 w 6127689"/>
              <a:gd name="connsiteY145" fmla="*/ 6838578 h 6858000"/>
              <a:gd name="connsiteX146" fmla="*/ 5979671 w 6127689"/>
              <a:gd name="connsiteY146" fmla="*/ 6858000 h 6858000"/>
              <a:gd name="connsiteX147" fmla="*/ 0 w 6127689"/>
              <a:gd name="connsiteY147" fmla="*/ 6858000 h 6858000"/>
              <a:gd name="connsiteX148" fmla="*/ 0 w 6127689"/>
              <a:gd name="connsiteY148"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6018409 w 6127689"/>
              <a:gd name="connsiteY104" fmla="*/ 5227157 h 6858000"/>
              <a:gd name="connsiteX105" fmla="*/ 6036748 w 6127689"/>
              <a:gd name="connsiteY105" fmla="*/ 5322752 h 6858000"/>
              <a:gd name="connsiteX106" fmla="*/ 6036943 w 6127689"/>
              <a:gd name="connsiteY106" fmla="*/ 5329480 h 6858000"/>
              <a:gd name="connsiteX107" fmla="*/ 6037236 w 6127689"/>
              <a:gd name="connsiteY107" fmla="*/ 5329634 h 6858000"/>
              <a:gd name="connsiteX108" fmla="*/ 6038019 w 6127689"/>
              <a:gd name="connsiteY108" fmla="*/ 5336764 h 6858000"/>
              <a:gd name="connsiteX109" fmla="*/ 6037298 w 6127689"/>
              <a:gd name="connsiteY109" fmla="*/ 5341753 h 6858000"/>
              <a:gd name="connsiteX110" fmla="*/ 6037677 w 6127689"/>
              <a:gd name="connsiteY110" fmla="*/ 5354807 h 6858000"/>
              <a:gd name="connsiteX111" fmla="*/ 6039728 w 6127689"/>
              <a:gd name="connsiteY111" fmla="*/ 5359416 h 6858000"/>
              <a:gd name="connsiteX112" fmla="*/ 6043311 w 6127689"/>
              <a:gd name="connsiteY112" fmla="*/ 5361407 h 6858000"/>
              <a:gd name="connsiteX113" fmla="*/ 6042954 w 6127689"/>
              <a:gd name="connsiteY113" fmla="*/ 5362576 h 6858000"/>
              <a:gd name="connsiteX114" fmla="*/ 6053435 w 6127689"/>
              <a:gd name="connsiteY114" fmla="*/ 5387547 h 6858000"/>
              <a:gd name="connsiteX115" fmla="*/ 6065933 w 6127689"/>
              <a:gd name="connsiteY115" fmla="*/ 5443002 h 6858000"/>
              <a:gd name="connsiteX116" fmla="*/ 6068640 w 6127689"/>
              <a:gd name="connsiteY116" fmla="*/ 5474503 h 6858000"/>
              <a:gd name="connsiteX117" fmla="*/ 6080922 w 6127689"/>
              <a:gd name="connsiteY117" fmla="*/ 5561070 h 6858000"/>
              <a:gd name="connsiteX118" fmla="*/ 6096949 w 6127689"/>
              <a:gd name="connsiteY118" fmla="*/ 5648179 h 6858000"/>
              <a:gd name="connsiteX119" fmla="*/ 6125703 w 6127689"/>
              <a:gd name="connsiteY119" fmla="*/ 5692894 h 6858000"/>
              <a:gd name="connsiteX120" fmla="*/ 6126670 w 6127689"/>
              <a:gd name="connsiteY120" fmla="*/ 5697882 h 6858000"/>
              <a:gd name="connsiteX121" fmla="*/ 6124061 w 6127689"/>
              <a:gd name="connsiteY121" fmla="*/ 5710294 h 6858000"/>
              <a:gd name="connsiteX122" fmla="*/ 6122213 w 6127689"/>
              <a:gd name="connsiteY122" fmla="*/ 5714762 h 6858000"/>
              <a:gd name="connsiteX123" fmla="*/ 6121353 w 6127689"/>
              <a:gd name="connsiteY123" fmla="*/ 5721725 h 6858000"/>
              <a:gd name="connsiteX124" fmla="*/ 6121607 w 6127689"/>
              <a:gd name="connsiteY124" fmla="*/ 5721959 h 6858000"/>
              <a:gd name="connsiteX125" fmla="*/ 6120262 w 6127689"/>
              <a:gd name="connsiteY125" fmla="*/ 5728358 h 6858000"/>
              <a:gd name="connsiteX126" fmla="*/ 6127024 w 6127689"/>
              <a:gd name="connsiteY126" fmla="*/ 5786902 h 6858000"/>
              <a:gd name="connsiteX127" fmla="*/ 6127519 w 6127689"/>
              <a:gd name="connsiteY127" fmla="*/ 5865775 h 6858000"/>
              <a:gd name="connsiteX128" fmla="*/ 6119217 w 6127689"/>
              <a:gd name="connsiteY128" fmla="*/ 5888542 h 6858000"/>
              <a:gd name="connsiteX129" fmla="*/ 6102493 w 6127689"/>
              <a:gd name="connsiteY129" fmla="*/ 5928602 h 6858000"/>
              <a:gd name="connsiteX130" fmla="*/ 6056863 w 6127689"/>
              <a:gd name="connsiteY130" fmla="*/ 6000643 h 6858000"/>
              <a:gd name="connsiteX131" fmla="*/ 6045436 w 6127689"/>
              <a:gd name="connsiteY131" fmla="*/ 6124480 h 6858000"/>
              <a:gd name="connsiteX132" fmla="*/ 6030489 w 6127689"/>
              <a:gd name="connsiteY132" fmla="*/ 6317666 h 6858000"/>
              <a:gd name="connsiteX133" fmla="*/ 6007492 w 6127689"/>
              <a:gd name="connsiteY133" fmla="*/ 6440818 h 6858000"/>
              <a:gd name="connsiteX134" fmla="*/ 6009467 w 6127689"/>
              <a:gd name="connsiteY134" fmla="*/ 6487076 h 6858000"/>
              <a:gd name="connsiteX135" fmla="*/ 5995064 w 6127689"/>
              <a:gd name="connsiteY135" fmla="*/ 6540791 h 6858000"/>
              <a:gd name="connsiteX136" fmla="*/ 5996309 w 6127689"/>
              <a:gd name="connsiteY136" fmla="*/ 6543961 h 6858000"/>
              <a:gd name="connsiteX137" fmla="*/ 5996048 w 6127689"/>
              <a:gd name="connsiteY137" fmla="*/ 6555444 h 6858000"/>
              <a:gd name="connsiteX138" fmla="*/ 6002524 w 6127689"/>
              <a:gd name="connsiteY138" fmla="*/ 6560188 h 6858000"/>
              <a:gd name="connsiteX139" fmla="*/ 6006823 w 6127689"/>
              <a:gd name="connsiteY139" fmla="*/ 6578546 h 6858000"/>
              <a:gd name="connsiteX140" fmla="*/ 6004510 w 6127689"/>
              <a:gd name="connsiteY140" fmla="*/ 6599256 h 6858000"/>
              <a:gd name="connsiteX141" fmla="*/ 5986207 w 6127689"/>
              <a:gd name="connsiteY141" fmla="*/ 6695855 h 6858000"/>
              <a:gd name="connsiteX142" fmla="*/ 5979428 w 6127689"/>
              <a:gd name="connsiteY142" fmla="*/ 6754678 h 6858000"/>
              <a:gd name="connsiteX143" fmla="*/ 5983398 w 6127689"/>
              <a:gd name="connsiteY143" fmla="*/ 6778641 h 6858000"/>
              <a:gd name="connsiteX144" fmla="*/ 5984543 w 6127689"/>
              <a:gd name="connsiteY144" fmla="*/ 6811016 h 6858000"/>
              <a:gd name="connsiteX145" fmla="*/ 5981802 w 6127689"/>
              <a:gd name="connsiteY145" fmla="*/ 6838578 h 6858000"/>
              <a:gd name="connsiteX146" fmla="*/ 5979671 w 6127689"/>
              <a:gd name="connsiteY146" fmla="*/ 6858000 h 6858000"/>
              <a:gd name="connsiteX147" fmla="*/ 0 w 6127689"/>
              <a:gd name="connsiteY147" fmla="*/ 6858000 h 6858000"/>
              <a:gd name="connsiteX148" fmla="*/ 0 w 6127689"/>
              <a:gd name="connsiteY14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127689" h="6858000">
                <a:moveTo>
                  <a:pt x="0" y="0"/>
                </a:moveTo>
                <a:lnTo>
                  <a:pt x="4965888" y="0"/>
                </a:lnTo>
                <a:lnTo>
                  <a:pt x="4967767" y="7930"/>
                </a:lnTo>
                <a:cubicBezTo>
                  <a:pt x="4971201" y="21562"/>
                  <a:pt x="4974810" y="33728"/>
                  <a:pt x="4979444" y="43921"/>
                </a:cubicBezTo>
                <a:cubicBezTo>
                  <a:pt x="4985485" y="79063"/>
                  <a:pt x="5004752" y="75153"/>
                  <a:pt x="5021173" y="123738"/>
                </a:cubicBezTo>
                <a:cubicBezTo>
                  <a:pt x="5017020" y="148462"/>
                  <a:pt x="5076148" y="247006"/>
                  <a:pt x="5075458" y="264355"/>
                </a:cubicBezTo>
                <a:cubicBezTo>
                  <a:pt x="5080172" y="263373"/>
                  <a:pt x="5084375" y="273006"/>
                  <a:pt x="5081175" y="277448"/>
                </a:cubicBezTo>
                <a:cubicBezTo>
                  <a:pt x="5078869" y="356637"/>
                  <a:pt x="5114661" y="304542"/>
                  <a:pt x="5097011" y="355616"/>
                </a:cubicBezTo>
                <a:cubicBezTo>
                  <a:pt x="5097344" y="387149"/>
                  <a:pt x="5151562" y="375276"/>
                  <a:pt x="5130982" y="412030"/>
                </a:cubicBezTo>
                <a:cubicBezTo>
                  <a:pt x="5137437" y="449579"/>
                  <a:pt x="5161503" y="469367"/>
                  <a:pt x="5153000" y="507134"/>
                </a:cubicBezTo>
                <a:cubicBezTo>
                  <a:pt x="5159130" y="542272"/>
                  <a:pt x="5172528" y="570912"/>
                  <a:pt x="5171282" y="602071"/>
                </a:cubicBezTo>
                <a:cubicBezTo>
                  <a:pt x="5179848" y="612727"/>
                  <a:pt x="5184350" y="623560"/>
                  <a:pt x="5176196" y="636822"/>
                </a:cubicBezTo>
                <a:lnTo>
                  <a:pt x="5189051" y="782518"/>
                </a:lnTo>
                <a:cubicBezTo>
                  <a:pt x="5204031" y="772261"/>
                  <a:pt x="5195913" y="819606"/>
                  <a:pt x="5210428" y="815772"/>
                </a:cubicBezTo>
                <a:cubicBezTo>
                  <a:pt x="5194483" y="838533"/>
                  <a:pt x="5221596" y="837339"/>
                  <a:pt x="5221088" y="860193"/>
                </a:cubicBezTo>
                <a:cubicBezTo>
                  <a:pt x="5224484" y="884457"/>
                  <a:pt x="5234151" y="922215"/>
                  <a:pt x="5230806" y="961354"/>
                </a:cubicBezTo>
                <a:cubicBezTo>
                  <a:pt x="5225751" y="1002829"/>
                  <a:pt x="5227328" y="1047212"/>
                  <a:pt x="5201018" y="1095027"/>
                </a:cubicBezTo>
                <a:cubicBezTo>
                  <a:pt x="5192594" y="1105100"/>
                  <a:pt x="5193101" y="1122201"/>
                  <a:pt x="5202153" y="1133224"/>
                </a:cubicBezTo>
                <a:cubicBezTo>
                  <a:pt x="5203711" y="1135121"/>
                  <a:pt x="5205468" y="1136762"/>
                  <a:pt x="5207370" y="1138097"/>
                </a:cubicBezTo>
                <a:cubicBezTo>
                  <a:pt x="5187666" y="1167974"/>
                  <a:pt x="5203894" y="1178068"/>
                  <a:pt x="5189234" y="1193495"/>
                </a:cubicBezTo>
                <a:cubicBezTo>
                  <a:pt x="5191271" y="1231351"/>
                  <a:pt x="5215468" y="1255324"/>
                  <a:pt x="5202769" y="1269450"/>
                </a:cubicBezTo>
                <a:cubicBezTo>
                  <a:pt x="5208891" y="1296866"/>
                  <a:pt x="5220794" y="1339415"/>
                  <a:pt x="5225968" y="1357994"/>
                </a:cubicBezTo>
                <a:cubicBezTo>
                  <a:pt x="5235560" y="1363307"/>
                  <a:pt x="5232085" y="1372395"/>
                  <a:pt x="5233819" y="1380922"/>
                </a:cubicBezTo>
                <a:cubicBezTo>
                  <a:pt x="5242666" y="1389799"/>
                  <a:pt x="5242140" y="1429309"/>
                  <a:pt x="5237226" y="1441327"/>
                </a:cubicBezTo>
                <a:lnTo>
                  <a:pt x="5255653" y="1524712"/>
                </a:lnTo>
                <a:lnTo>
                  <a:pt x="5263491" y="1642938"/>
                </a:lnTo>
                <a:cubicBezTo>
                  <a:pt x="5233312" y="1645260"/>
                  <a:pt x="5288520" y="1697357"/>
                  <a:pt x="5261314" y="1689177"/>
                </a:cubicBezTo>
                <a:cubicBezTo>
                  <a:pt x="5268201" y="1720862"/>
                  <a:pt x="5229281" y="1738425"/>
                  <a:pt x="5259788" y="1768516"/>
                </a:cubicBezTo>
                <a:cubicBezTo>
                  <a:pt x="5250286" y="1824969"/>
                  <a:pt x="5279958" y="1903508"/>
                  <a:pt x="5255696" y="1953770"/>
                </a:cubicBezTo>
                <a:cubicBezTo>
                  <a:pt x="5254497" y="2018939"/>
                  <a:pt x="5251158" y="2034824"/>
                  <a:pt x="5252592" y="2092210"/>
                </a:cubicBezTo>
                <a:cubicBezTo>
                  <a:pt x="5258568" y="2139817"/>
                  <a:pt x="5240206" y="2181656"/>
                  <a:pt x="5264303" y="2225157"/>
                </a:cubicBezTo>
                <a:cubicBezTo>
                  <a:pt x="5260297" y="2228216"/>
                  <a:pt x="5257274" y="2231958"/>
                  <a:pt x="5254949" y="2236160"/>
                </a:cubicBezTo>
                <a:lnTo>
                  <a:pt x="5250104" y="2249166"/>
                </a:lnTo>
                <a:lnTo>
                  <a:pt x="5251214" y="2250944"/>
                </a:lnTo>
                <a:cubicBezTo>
                  <a:pt x="5253477" y="2258683"/>
                  <a:pt x="5252724" y="2263338"/>
                  <a:pt x="5250644" y="2266619"/>
                </a:cubicBezTo>
                <a:lnTo>
                  <a:pt x="5293877" y="2368649"/>
                </a:lnTo>
                <a:lnTo>
                  <a:pt x="5311338" y="2404034"/>
                </a:lnTo>
                <a:cubicBezTo>
                  <a:pt x="5310997" y="2405674"/>
                  <a:pt x="5338704" y="2463412"/>
                  <a:pt x="5338366" y="2465052"/>
                </a:cubicBezTo>
                <a:cubicBezTo>
                  <a:pt x="5342744" y="2497318"/>
                  <a:pt x="5359740" y="2532873"/>
                  <a:pt x="5371263" y="2586413"/>
                </a:cubicBezTo>
                <a:lnTo>
                  <a:pt x="5407503" y="2786290"/>
                </a:lnTo>
                <a:cubicBezTo>
                  <a:pt x="5407454" y="2786708"/>
                  <a:pt x="5407404" y="2787125"/>
                  <a:pt x="5407356" y="2787545"/>
                </a:cubicBezTo>
                <a:lnTo>
                  <a:pt x="5411130" y="2788640"/>
                </a:lnTo>
                <a:lnTo>
                  <a:pt x="5416439" y="2805666"/>
                </a:lnTo>
                <a:lnTo>
                  <a:pt x="5416589" y="2810822"/>
                </a:lnTo>
                <a:cubicBezTo>
                  <a:pt x="5416997" y="2814266"/>
                  <a:pt x="5417656" y="2816415"/>
                  <a:pt x="5418542" y="2817745"/>
                </a:cubicBezTo>
                <a:lnTo>
                  <a:pt x="5418847" y="2817825"/>
                </a:lnTo>
                <a:lnTo>
                  <a:pt x="5457023" y="2858292"/>
                </a:lnTo>
                <a:cubicBezTo>
                  <a:pt x="5466876" y="2878841"/>
                  <a:pt x="5469564" y="2932280"/>
                  <a:pt x="5479298" y="2947791"/>
                </a:cubicBezTo>
                <a:lnTo>
                  <a:pt x="5481770" y="2951352"/>
                </a:lnTo>
                <a:cubicBezTo>
                  <a:pt x="5482228" y="2957449"/>
                  <a:pt x="5482439" y="2978179"/>
                  <a:pt x="5482045" y="2984371"/>
                </a:cubicBezTo>
                <a:cubicBezTo>
                  <a:pt x="5482168" y="2990940"/>
                  <a:pt x="5482292" y="2997510"/>
                  <a:pt x="5482415" y="3004079"/>
                </a:cubicBezTo>
                <a:cubicBezTo>
                  <a:pt x="5482112" y="3034481"/>
                  <a:pt x="5504247" y="3092933"/>
                  <a:pt x="5503944" y="3123335"/>
                </a:cubicBezTo>
                <a:cubicBezTo>
                  <a:pt x="5512347" y="3181628"/>
                  <a:pt x="5502720" y="3208390"/>
                  <a:pt x="5516007" y="3258473"/>
                </a:cubicBezTo>
                <a:cubicBezTo>
                  <a:pt x="5517209" y="3275473"/>
                  <a:pt x="5557675" y="3358410"/>
                  <a:pt x="5566839" y="3345295"/>
                </a:cubicBezTo>
                <a:cubicBezTo>
                  <a:pt x="5558189" y="3388122"/>
                  <a:pt x="5575932" y="3469179"/>
                  <a:pt x="5589758" y="3506453"/>
                </a:cubicBezTo>
                <a:lnTo>
                  <a:pt x="5596144" y="3534624"/>
                </a:lnTo>
                <a:lnTo>
                  <a:pt x="5597750" y="3534129"/>
                </a:lnTo>
                <a:lnTo>
                  <a:pt x="5599700" y="3547221"/>
                </a:lnTo>
                <a:lnTo>
                  <a:pt x="5615031" y="3557482"/>
                </a:lnTo>
                <a:cubicBezTo>
                  <a:pt x="5622322" y="3565237"/>
                  <a:pt x="5608117" y="3566741"/>
                  <a:pt x="5618377" y="3588431"/>
                </a:cubicBezTo>
                <a:lnTo>
                  <a:pt x="5612155" y="3589869"/>
                </a:lnTo>
                <a:lnTo>
                  <a:pt x="5620843" y="3606745"/>
                </a:lnTo>
                <a:cubicBezTo>
                  <a:pt x="5634271" y="3628477"/>
                  <a:pt x="5649623" y="3650128"/>
                  <a:pt x="5655472" y="3678877"/>
                </a:cubicBezTo>
                <a:cubicBezTo>
                  <a:pt x="5693455" y="3693882"/>
                  <a:pt x="5662980" y="3690858"/>
                  <a:pt x="5680448" y="3717760"/>
                </a:cubicBezTo>
                <a:cubicBezTo>
                  <a:pt x="5653248" y="3721999"/>
                  <a:pt x="5709119" y="3746558"/>
                  <a:pt x="5683015" y="3762025"/>
                </a:cubicBezTo>
                <a:cubicBezTo>
                  <a:pt x="5687021" y="3766429"/>
                  <a:pt x="5691727" y="3770209"/>
                  <a:pt x="5696643" y="3773888"/>
                </a:cubicBezTo>
                <a:lnTo>
                  <a:pt x="5699203" y="3775823"/>
                </a:lnTo>
                <a:lnTo>
                  <a:pt x="5704824" y="3785966"/>
                </a:lnTo>
                <a:lnTo>
                  <a:pt x="5712204" y="3785830"/>
                </a:lnTo>
                <a:lnTo>
                  <a:pt x="5724816" y="3798949"/>
                </a:lnTo>
                <a:cubicBezTo>
                  <a:pt x="5728644" y="3804324"/>
                  <a:pt x="5731713" y="3810654"/>
                  <a:pt x="5733539" y="3818457"/>
                </a:cubicBezTo>
                <a:cubicBezTo>
                  <a:pt x="5729478" y="3849252"/>
                  <a:pt x="5774934" y="3875758"/>
                  <a:pt x="5768491" y="3914399"/>
                </a:cubicBezTo>
                <a:cubicBezTo>
                  <a:pt x="5768399" y="3927909"/>
                  <a:pt x="5782052" y="3965459"/>
                  <a:pt x="5793123" y="3969952"/>
                </a:cubicBezTo>
                <a:cubicBezTo>
                  <a:pt x="5797717" y="3977244"/>
                  <a:pt x="5797864" y="3987352"/>
                  <a:pt x="5808321" y="3988153"/>
                </a:cubicBezTo>
                <a:cubicBezTo>
                  <a:pt x="5821475" y="3990747"/>
                  <a:pt x="5813923" y="4023455"/>
                  <a:pt x="5825621" y="4015525"/>
                </a:cubicBezTo>
                <a:cubicBezTo>
                  <a:pt x="5820685" y="4038617"/>
                  <a:pt x="5849248" y="4046966"/>
                  <a:pt x="5860672" y="4061579"/>
                </a:cubicBezTo>
                <a:cubicBezTo>
                  <a:pt x="5857527" y="4071042"/>
                  <a:pt x="5863500" y="4078774"/>
                  <a:pt x="5872173" y="4088497"/>
                </a:cubicBezTo>
                <a:lnTo>
                  <a:pt x="5883705" y="4101899"/>
                </a:lnTo>
                <a:lnTo>
                  <a:pt x="5885314" y="4108387"/>
                </a:lnTo>
                <a:cubicBezTo>
                  <a:pt x="5888135" y="4116007"/>
                  <a:pt x="5891367" y="4122787"/>
                  <a:pt x="5894095" y="4128857"/>
                </a:cubicBezTo>
                <a:lnTo>
                  <a:pt x="5898339" y="4140800"/>
                </a:lnTo>
                <a:lnTo>
                  <a:pt x="5899734" y="4145632"/>
                </a:lnTo>
                <a:lnTo>
                  <a:pt x="5903513" y="4187661"/>
                </a:lnTo>
                <a:cubicBezTo>
                  <a:pt x="5905616" y="4194701"/>
                  <a:pt x="5914174" y="4205003"/>
                  <a:pt x="5917114" y="4213096"/>
                </a:cubicBezTo>
                <a:cubicBezTo>
                  <a:pt x="5927403" y="4210909"/>
                  <a:pt x="5920305" y="4225649"/>
                  <a:pt x="5921153" y="4236222"/>
                </a:cubicBezTo>
                <a:lnTo>
                  <a:pt x="5924233" y="4242060"/>
                </a:lnTo>
                <a:cubicBezTo>
                  <a:pt x="5925526" y="4252852"/>
                  <a:pt x="5926396" y="4284577"/>
                  <a:pt x="5928910" y="4300973"/>
                </a:cubicBezTo>
                <a:lnTo>
                  <a:pt x="5939320" y="4340435"/>
                </a:lnTo>
                <a:lnTo>
                  <a:pt x="5946705" y="4428051"/>
                </a:lnTo>
                <a:cubicBezTo>
                  <a:pt x="5946117" y="4435885"/>
                  <a:pt x="5947179" y="4442831"/>
                  <a:pt x="5949261" y="4449185"/>
                </a:cubicBezTo>
                <a:lnTo>
                  <a:pt x="5957504" y="4465911"/>
                </a:lnTo>
                <a:lnTo>
                  <a:pt x="5964689" y="4468532"/>
                </a:lnTo>
                <a:lnTo>
                  <a:pt x="5967062" y="4479923"/>
                </a:lnTo>
                <a:lnTo>
                  <a:pt x="5968960" y="4482655"/>
                </a:lnTo>
                <a:cubicBezTo>
                  <a:pt x="5972608" y="4487856"/>
                  <a:pt x="5976020" y="4493074"/>
                  <a:pt x="5978567" y="4498605"/>
                </a:cubicBezTo>
                <a:cubicBezTo>
                  <a:pt x="5980425" y="4515677"/>
                  <a:pt x="5976844" y="4551935"/>
                  <a:pt x="5980106" y="4585087"/>
                </a:cubicBezTo>
                <a:cubicBezTo>
                  <a:pt x="5974057" y="4642154"/>
                  <a:pt x="6019275" y="4645589"/>
                  <a:pt x="5998138" y="4697518"/>
                </a:cubicBezTo>
                <a:cubicBezTo>
                  <a:pt x="6009496" y="4687218"/>
                  <a:pt x="6015186" y="4770003"/>
                  <a:pt x="6013516" y="4786619"/>
                </a:cubicBezTo>
                <a:cubicBezTo>
                  <a:pt x="6058736" y="4748108"/>
                  <a:pt x="5986565" y="4861301"/>
                  <a:pt x="6025404" y="4858148"/>
                </a:cubicBezTo>
                <a:cubicBezTo>
                  <a:pt x="6024437" y="4913684"/>
                  <a:pt x="6011369" y="4918877"/>
                  <a:pt x="6007749" y="4964715"/>
                </a:cubicBezTo>
                <a:cubicBezTo>
                  <a:pt x="6006922" y="5026666"/>
                  <a:pt x="6006096" y="5088616"/>
                  <a:pt x="6005269" y="5150567"/>
                </a:cubicBezTo>
                <a:lnTo>
                  <a:pt x="6001127" y="5164609"/>
                </a:lnTo>
                <a:lnTo>
                  <a:pt x="5996647" y="5185640"/>
                </a:lnTo>
                <a:lnTo>
                  <a:pt x="5998514" y="5189673"/>
                </a:lnTo>
                <a:lnTo>
                  <a:pt x="6018409" y="5227157"/>
                </a:lnTo>
                <a:lnTo>
                  <a:pt x="6036748" y="5322752"/>
                </a:lnTo>
                <a:lnTo>
                  <a:pt x="6036943" y="5329480"/>
                </a:lnTo>
                <a:lnTo>
                  <a:pt x="6037236" y="5329634"/>
                </a:lnTo>
                <a:cubicBezTo>
                  <a:pt x="6037896" y="5331133"/>
                  <a:pt x="6038191" y="5333359"/>
                  <a:pt x="6038019" y="5336764"/>
                </a:cubicBezTo>
                <a:cubicBezTo>
                  <a:pt x="6037779" y="5338427"/>
                  <a:pt x="6037537" y="5340090"/>
                  <a:pt x="6037298" y="5341753"/>
                </a:cubicBezTo>
                <a:cubicBezTo>
                  <a:pt x="6037424" y="5346104"/>
                  <a:pt x="6037551" y="5350456"/>
                  <a:pt x="6037677" y="5354807"/>
                </a:cubicBezTo>
                <a:lnTo>
                  <a:pt x="6039728" y="5359416"/>
                </a:lnTo>
                <a:lnTo>
                  <a:pt x="6043311" y="5361407"/>
                </a:lnTo>
                <a:cubicBezTo>
                  <a:pt x="6043191" y="5361797"/>
                  <a:pt x="6043071" y="5362187"/>
                  <a:pt x="6042954" y="5362576"/>
                </a:cubicBezTo>
                <a:cubicBezTo>
                  <a:pt x="6037098" y="5371071"/>
                  <a:pt x="6028284" y="5372871"/>
                  <a:pt x="6053435" y="5387547"/>
                </a:cubicBezTo>
                <a:cubicBezTo>
                  <a:pt x="6044173" y="5407499"/>
                  <a:pt x="6059388" y="5413428"/>
                  <a:pt x="6065933" y="5443002"/>
                </a:cubicBezTo>
                <a:cubicBezTo>
                  <a:pt x="6056882" y="5453977"/>
                  <a:pt x="6060713" y="5464106"/>
                  <a:pt x="6068640" y="5474503"/>
                </a:cubicBezTo>
                <a:cubicBezTo>
                  <a:pt x="6065387" y="5502156"/>
                  <a:pt x="6077015" y="5529097"/>
                  <a:pt x="6080922" y="5561070"/>
                </a:cubicBezTo>
                <a:cubicBezTo>
                  <a:pt x="6069952" y="5593856"/>
                  <a:pt x="6092872" y="5614018"/>
                  <a:pt x="6096949" y="5648179"/>
                </a:cubicBezTo>
                <a:cubicBezTo>
                  <a:pt x="6076784" y="5674970"/>
                  <a:pt x="6116572" y="5674556"/>
                  <a:pt x="6125703" y="5692894"/>
                </a:cubicBezTo>
                <a:lnTo>
                  <a:pt x="6126670" y="5697882"/>
                </a:lnTo>
                <a:lnTo>
                  <a:pt x="6124061" y="5710294"/>
                </a:lnTo>
                <a:lnTo>
                  <a:pt x="6122213" y="5714762"/>
                </a:lnTo>
                <a:cubicBezTo>
                  <a:pt x="6121263" y="5717913"/>
                  <a:pt x="6121045" y="5720104"/>
                  <a:pt x="6121353" y="5721725"/>
                </a:cubicBezTo>
                <a:lnTo>
                  <a:pt x="6121607" y="5721959"/>
                </a:lnTo>
                <a:lnTo>
                  <a:pt x="6120262" y="5728358"/>
                </a:lnTo>
                <a:cubicBezTo>
                  <a:pt x="6117360" y="5739007"/>
                  <a:pt x="6130768" y="5777279"/>
                  <a:pt x="6127024" y="5786902"/>
                </a:cubicBezTo>
                <a:lnTo>
                  <a:pt x="6127519" y="5865775"/>
                </a:lnTo>
                <a:lnTo>
                  <a:pt x="6119217" y="5888542"/>
                </a:lnTo>
                <a:lnTo>
                  <a:pt x="6102493" y="5928602"/>
                </a:lnTo>
                <a:cubicBezTo>
                  <a:pt x="6099468" y="5932056"/>
                  <a:pt x="6061378" y="5998707"/>
                  <a:pt x="6056863" y="6000643"/>
                </a:cubicBezTo>
                <a:cubicBezTo>
                  <a:pt x="6073585" y="6048403"/>
                  <a:pt x="6047494" y="6077297"/>
                  <a:pt x="6045436" y="6124480"/>
                </a:cubicBezTo>
                <a:cubicBezTo>
                  <a:pt x="6035300" y="6187952"/>
                  <a:pt x="6042671" y="6255420"/>
                  <a:pt x="6030489" y="6317666"/>
                </a:cubicBezTo>
                <a:cubicBezTo>
                  <a:pt x="5997800" y="6359855"/>
                  <a:pt x="6026490" y="6389009"/>
                  <a:pt x="6007492" y="6440818"/>
                </a:cubicBezTo>
                <a:cubicBezTo>
                  <a:pt x="6032870" y="6477306"/>
                  <a:pt x="6007936" y="6454949"/>
                  <a:pt x="6009467" y="6487076"/>
                </a:cubicBezTo>
                <a:cubicBezTo>
                  <a:pt x="6007396" y="6503737"/>
                  <a:pt x="5997257" y="6531311"/>
                  <a:pt x="5995064" y="6540791"/>
                </a:cubicBezTo>
                <a:lnTo>
                  <a:pt x="5996309" y="6543961"/>
                </a:lnTo>
                <a:lnTo>
                  <a:pt x="5996048" y="6555444"/>
                </a:lnTo>
                <a:lnTo>
                  <a:pt x="6002524" y="6560188"/>
                </a:lnTo>
                <a:lnTo>
                  <a:pt x="6006823" y="6578546"/>
                </a:lnTo>
                <a:cubicBezTo>
                  <a:pt x="6007421" y="6585192"/>
                  <a:pt x="6006881" y="6592067"/>
                  <a:pt x="6004510" y="6599256"/>
                </a:cubicBezTo>
                <a:cubicBezTo>
                  <a:pt x="5985364" y="6620213"/>
                  <a:pt x="6011402" y="6670437"/>
                  <a:pt x="5986207" y="6695855"/>
                </a:cubicBezTo>
                <a:cubicBezTo>
                  <a:pt x="5979276" y="6706164"/>
                  <a:pt x="5972094" y="6743953"/>
                  <a:pt x="5979428" y="6754678"/>
                </a:cubicBezTo>
                <a:cubicBezTo>
                  <a:pt x="5979720" y="6763296"/>
                  <a:pt x="5974723" y="6771150"/>
                  <a:pt x="5983398" y="6778641"/>
                </a:cubicBezTo>
                <a:cubicBezTo>
                  <a:pt x="5993510" y="6789282"/>
                  <a:pt x="5970360" y="6809410"/>
                  <a:pt x="5984543" y="6811016"/>
                </a:cubicBezTo>
                <a:cubicBezTo>
                  <a:pt x="5983964" y="6817756"/>
                  <a:pt x="5983001" y="6827304"/>
                  <a:pt x="5981802" y="6838578"/>
                </a:cubicBezTo>
                <a:lnTo>
                  <a:pt x="5979671" y="6858000"/>
                </a:lnTo>
                <a:lnTo>
                  <a:pt x="0" y="6858000"/>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737A21C7-88BF-F18E-5D07-5A29EAE39A7F}"/>
              </a:ext>
            </a:extLst>
          </p:cNvPr>
          <p:cNvSpPr>
            <a:spLocks noGrp="1"/>
          </p:cNvSpPr>
          <p:nvPr>
            <p:ph type="title"/>
          </p:nvPr>
        </p:nvSpPr>
        <p:spPr>
          <a:xfrm>
            <a:off x="692726" y="3633694"/>
            <a:ext cx="4966991" cy="2233705"/>
          </a:xfrm>
        </p:spPr>
        <p:txBody>
          <a:bodyPr anchor="b">
            <a:normAutofit/>
          </a:bodyPr>
          <a:lstStyle/>
          <a:p>
            <a:pPr>
              <a:lnSpc>
                <a:spcPct val="100000"/>
              </a:lnSpc>
            </a:pPr>
            <a:r>
              <a:rPr lang="en-US" dirty="0"/>
              <a:t>Considerations Before Entering Development Agreements within the ETJ?</a:t>
            </a:r>
            <a:endParaRPr lang="en-US"/>
          </a:p>
        </p:txBody>
      </p:sp>
      <p:graphicFrame>
        <p:nvGraphicFramePr>
          <p:cNvPr id="5" name="Content Placeholder 2">
            <a:extLst>
              <a:ext uri="{FF2B5EF4-FFF2-40B4-BE49-F238E27FC236}">
                <a16:creationId xmlns:a16="http://schemas.microsoft.com/office/drawing/2014/main" xmlns="" id="{62A6CB81-26E4-032E-74A8-99CAAD7E3BE3}"/>
              </a:ext>
            </a:extLst>
          </p:cNvPr>
          <p:cNvGraphicFramePr>
            <a:graphicFrameLocks noGrp="1"/>
          </p:cNvGraphicFramePr>
          <p:nvPr>
            <p:ph idx="1"/>
            <p:extLst>
              <p:ext uri="{D42A27DB-BD31-4B8C-83A1-F6EECF244321}">
                <p14:modId xmlns:p14="http://schemas.microsoft.com/office/powerpoint/2010/main" val="2515541778"/>
              </p:ext>
            </p:extLst>
          </p:nvPr>
        </p:nvGraphicFramePr>
        <p:xfrm>
          <a:off x="6434919" y="401216"/>
          <a:ext cx="5349644" cy="6158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9138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9F846FF8-0D27-4A66-8332-A0BE79BEFA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3AFB395-AC2B-9ED5-CDDC-C5CB270C36E3}"/>
              </a:ext>
            </a:extLst>
          </p:cNvPr>
          <p:cNvSpPr>
            <a:spLocks noGrp="1"/>
          </p:cNvSpPr>
          <p:nvPr>
            <p:ph type="title"/>
          </p:nvPr>
        </p:nvSpPr>
        <p:spPr>
          <a:xfrm>
            <a:off x="1050879" y="609601"/>
            <a:ext cx="9810604" cy="1216024"/>
          </a:xfrm>
        </p:spPr>
        <p:txBody>
          <a:bodyPr>
            <a:normAutofit/>
          </a:bodyPr>
          <a:lstStyle/>
          <a:p>
            <a:r>
              <a:rPr lang="en-US" dirty="0"/>
              <a:t>Compliance with Comprehensive Plan </a:t>
            </a:r>
          </a:p>
        </p:txBody>
      </p:sp>
      <p:sp>
        <p:nvSpPr>
          <p:cNvPr id="11" name="Freeform: Shape 10">
            <a:extLst>
              <a:ext uri="{FF2B5EF4-FFF2-40B4-BE49-F238E27FC236}">
                <a16:creationId xmlns:a16="http://schemas.microsoft.com/office/drawing/2014/main" xmlns="" id="{46B9CB01-4014-4606-90AC-ADABCFB38C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844804"/>
            <a:ext cx="12192000" cy="5013196"/>
          </a:xfrm>
          <a:custGeom>
            <a:avLst/>
            <a:gdLst>
              <a:gd name="connsiteX0" fmla="*/ 4142196 w 12192000"/>
              <a:gd name="connsiteY0" fmla="*/ 33 h 5013196"/>
              <a:gd name="connsiteX1" fmla="*/ 4138795 w 12192000"/>
              <a:gd name="connsiteY1" fmla="*/ 15046 h 5013196"/>
              <a:gd name="connsiteX2" fmla="*/ 4166706 w 12192000"/>
              <a:gd name="connsiteY2" fmla="*/ 37291 h 5013196"/>
              <a:gd name="connsiteX3" fmla="*/ 4371550 w 12192000"/>
              <a:gd name="connsiteY3" fmla="*/ 22134 h 5013196"/>
              <a:gd name="connsiteX4" fmla="*/ 4424056 w 12192000"/>
              <a:gd name="connsiteY4" fmla="*/ 28369 h 5013196"/>
              <a:gd name="connsiteX5" fmla="*/ 4469897 w 12192000"/>
              <a:gd name="connsiteY5" fmla="*/ 13218 h 5013196"/>
              <a:gd name="connsiteX6" fmla="*/ 4489151 w 12192000"/>
              <a:gd name="connsiteY6" fmla="*/ 20285 h 5013196"/>
              <a:gd name="connsiteX7" fmla="*/ 4492479 w 12192000"/>
              <a:gd name="connsiteY7" fmla="*/ 21730 h 5013196"/>
              <a:gd name="connsiteX8" fmla="*/ 4505693 w 12192000"/>
              <a:gd name="connsiteY8" fmla="*/ 22584 h 5013196"/>
              <a:gd name="connsiteX9" fmla="*/ 4509529 w 12192000"/>
              <a:gd name="connsiteY9" fmla="*/ 28985 h 5013196"/>
              <a:gd name="connsiteX10" fmla="*/ 4529499 w 12192000"/>
              <a:gd name="connsiteY10" fmla="*/ 34687 h 5013196"/>
              <a:gd name="connsiteX11" fmla="*/ 4553795 w 12192000"/>
              <a:gd name="connsiteY11" fmla="*/ 34541 h 5013196"/>
              <a:gd name="connsiteX12" fmla="*/ 4640118 w 12192000"/>
              <a:gd name="connsiteY12" fmla="*/ 34699 h 5013196"/>
              <a:gd name="connsiteX13" fmla="*/ 4654127 w 12192000"/>
              <a:gd name="connsiteY13" fmla="*/ 30952 h 5013196"/>
              <a:gd name="connsiteX14" fmla="*/ 4700168 w 12192000"/>
              <a:gd name="connsiteY14" fmla="*/ 35953 h 5013196"/>
              <a:gd name="connsiteX15" fmla="*/ 4741127 w 12192000"/>
              <a:gd name="connsiteY15" fmla="*/ 36527 h 5013196"/>
              <a:gd name="connsiteX16" fmla="*/ 4767598 w 12192000"/>
              <a:gd name="connsiteY16" fmla="*/ 33272 h 5013196"/>
              <a:gd name="connsiteX17" fmla="*/ 4774592 w 12192000"/>
              <a:gd name="connsiteY17" fmla="*/ 35449 h 5013196"/>
              <a:gd name="connsiteX18" fmla="*/ 4801328 w 12192000"/>
              <a:gd name="connsiteY18" fmla="*/ 36454 h 5013196"/>
              <a:gd name="connsiteX19" fmla="*/ 4814870 w 12192000"/>
              <a:gd name="connsiteY19" fmla="*/ 32797 h 5013196"/>
              <a:gd name="connsiteX20" fmla="*/ 4828440 w 12192000"/>
              <a:gd name="connsiteY20" fmla="*/ 40415 h 5013196"/>
              <a:gd name="connsiteX21" fmla="*/ 4831826 w 12192000"/>
              <a:gd name="connsiteY21" fmla="*/ 46118 h 5013196"/>
              <a:gd name="connsiteX22" fmla="*/ 4850785 w 12192000"/>
              <a:gd name="connsiteY22" fmla="*/ 43190 h 5013196"/>
              <a:gd name="connsiteX23" fmla="*/ 4866468 w 12192000"/>
              <a:gd name="connsiteY23" fmla="*/ 48539 h 5013196"/>
              <a:gd name="connsiteX24" fmla="*/ 4879983 w 12192000"/>
              <a:gd name="connsiteY24" fmla="*/ 44615 h 5013196"/>
              <a:gd name="connsiteX25" fmla="*/ 4885635 w 12192000"/>
              <a:gd name="connsiteY25" fmla="*/ 45342 h 5013196"/>
              <a:gd name="connsiteX26" fmla="*/ 4899698 w 12192000"/>
              <a:gd name="connsiteY26" fmla="*/ 47876 h 5013196"/>
              <a:gd name="connsiteX27" fmla="*/ 4923986 w 12192000"/>
              <a:gd name="connsiteY27" fmla="*/ 53632 h 5013196"/>
              <a:gd name="connsiteX28" fmla="*/ 4931544 w 12192000"/>
              <a:gd name="connsiteY28" fmla="*/ 54358 h 5013196"/>
              <a:gd name="connsiteX29" fmla="*/ 4948135 w 12192000"/>
              <a:gd name="connsiteY29" fmla="*/ 63529 h 5013196"/>
              <a:gd name="connsiteX30" fmla="*/ 4980068 w 12192000"/>
              <a:gd name="connsiteY30" fmla="*/ 71052 h 5013196"/>
              <a:gd name="connsiteX31" fmla="*/ 5036541 w 12192000"/>
              <a:gd name="connsiteY31" fmla="*/ 98293 h 5013196"/>
              <a:gd name="connsiteX32" fmla="*/ 5069678 w 12192000"/>
              <a:gd name="connsiteY32" fmla="*/ 111179 h 5013196"/>
              <a:gd name="connsiteX33" fmla="*/ 5092160 w 12192000"/>
              <a:gd name="connsiteY33" fmla="*/ 123203 h 5013196"/>
              <a:gd name="connsiteX34" fmla="*/ 5158166 w 12192000"/>
              <a:gd name="connsiteY34" fmla="*/ 139568 h 5013196"/>
              <a:gd name="connsiteX35" fmla="*/ 5271252 w 12192000"/>
              <a:gd name="connsiteY35" fmla="*/ 160738 h 5013196"/>
              <a:gd name="connsiteX36" fmla="*/ 5294438 w 12192000"/>
              <a:gd name="connsiteY36" fmla="*/ 166556 h 5013196"/>
              <a:gd name="connsiteX37" fmla="*/ 5310840 w 12192000"/>
              <a:gd name="connsiteY37" fmla="*/ 176769 h 5013196"/>
              <a:gd name="connsiteX38" fmla="*/ 5311570 w 12192000"/>
              <a:gd name="connsiteY38" fmla="*/ 183681 h 5013196"/>
              <a:gd name="connsiteX39" fmla="*/ 5323756 w 12192000"/>
              <a:gd name="connsiteY39" fmla="*/ 187718 h 5013196"/>
              <a:gd name="connsiteX40" fmla="*/ 5326259 w 12192000"/>
              <a:gd name="connsiteY40" fmla="*/ 189880 h 5013196"/>
              <a:gd name="connsiteX41" fmla="*/ 5341357 w 12192000"/>
              <a:gd name="connsiteY41" fmla="*/ 201193 h 5013196"/>
              <a:gd name="connsiteX42" fmla="*/ 5391908 w 12192000"/>
              <a:gd name="connsiteY42" fmla="*/ 198291 h 5013196"/>
              <a:gd name="connsiteX43" fmla="*/ 5439031 w 12192000"/>
              <a:gd name="connsiteY43" fmla="*/ 216975 h 5013196"/>
              <a:gd name="connsiteX44" fmla="*/ 5640913 w 12192000"/>
              <a:gd name="connsiteY44" fmla="*/ 253028 h 5013196"/>
              <a:gd name="connsiteX45" fmla="*/ 5657312 w 12192000"/>
              <a:gd name="connsiteY45" fmla="*/ 280626 h 5013196"/>
              <a:gd name="connsiteX46" fmla="*/ 5734773 w 12192000"/>
              <a:gd name="connsiteY46" fmla="*/ 303244 h 5013196"/>
              <a:gd name="connsiteX47" fmla="*/ 5877770 w 12192000"/>
              <a:gd name="connsiteY47" fmla="*/ 296965 h 5013196"/>
              <a:gd name="connsiteX48" fmla="*/ 5989615 w 12192000"/>
              <a:gd name="connsiteY48" fmla="*/ 319663 h 5013196"/>
              <a:gd name="connsiteX49" fmla="*/ 5996857 w 12192000"/>
              <a:gd name="connsiteY49" fmla="*/ 323549 h 5013196"/>
              <a:gd name="connsiteX50" fmla="*/ 6037387 w 12192000"/>
              <a:gd name="connsiteY50" fmla="*/ 312526 h 5013196"/>
              <a:gd name="connsiteX51" fmla="*/ 6113074 w 12192000"/>
              <a:gd name="connsiteY51" fmla="*/ 325845 h 5013196"/>
              <a:gd name="connsiteX52" fmla="*/ 6280929 w 12192000"/>
              <a:gd name="connsiteY52" fmla="*/ 350444 h 5013196"/>
              <a:gd name="connsiteX53" fmla="*/ 6298665 w 12192000"/>
              <a:gd name="connsiteY53" fmla="*/ 342931 h 5013196"/>
              <a:gd name="connsiteX54" fmla="*/ 6317326 w 12192000"/>
              <a:gd name="connsiteY54" fmla="*/ 339794 h 5013196"/>
              <a:gd name="connsiteX55" fmla="*/ 6319212 w 12192000"/>
              <a:gd name="connsiteY55" fmla="*/ 341004 h 5013196"/>
              <a:gd name="connsiteX56" fmla="*/ 6339724 w 12192000"/>
              <a:gd name="connsiteY56" fmla="*/ 342098 h 5013196"/>
              <a:gd name="connsiteX57" fmla="*/ 6345010 w 12192000"/>
              <a:gd name="connsiteY57" fmla="*/ 339148 h 5013196"/>
              <a:gd name="connsiteX58" fmla="*/ 6359332 w 12192000"/>
              <a:gd name="connsiteY58" fmla="*/ 338899 h 5013196"/>
              <a:gd name="connsiteX59" fmla="*/ 6388220 w 12192000"/>
              <a:gd name="connsiteY59" fmla="*/ 335714 h 5013196"/>
              <a:gd name="connsiteX60" fmla="*/ 6392994 w 12192000"/>
              <a:gd name="connsiteY60" fmla="*/ 337644 h 5013196"/>
              <a:gd name="connsiteX61" fmla="*/ 6435581 w 12192000"/>
              <a:gd name="connsiteY61" fmla="*/ 336775 h 5013196"/>
              <a:gd name="connsiteX62" fmla="*/ 6435870 w 12192000"/>
              <a:gd name="connsiteY62" fmla="*/ 337963 h 5013196"/>
              <a:gd name="connsiteX63" fmla="*/ 6446571 w 12192000"/>
              <a:gd name="connsiteY63" fmla="*/ 342957 h 5013196"/>
              <a:gd name="connsiteX64" fmla="*/ 6467701 w 12192000"/>
              <a:gd name="connsiteY64" fmla="*/ 349765 h 5013196"/>
              <a:gd name="connsiteX65" fmla="*/ 6512727 w 12192000"/>
              <a:gd name="connsiteY65" fmla="*/ 380305 h 5013196"/>
              <a:gd name="connsiteX66" fmla="*/ 6557094 w 12192000"/>
              <a:gd name="connsiteY66" fmla="*/ 379532 h 5013196"/>
              <a:gd name="connsiteX67" fmla="*/ 6565879 w 12192000"/>
              <a:gd name="connsiteY67" fmla="*/ 380030 h 5013196"/>
              <a:gd name="connsiteX68" fmla="*/ 6565997 w 12192000"/>
              <a:gd name="connsiteY68" fmla="*/ 380310 h 5013196"/>
              <a:gd name="connsiteX69" fmla="*/ 6575147 w 12192000"/>
              <a:gd name="connsiteY69" fmla="*/ 381374 h 5013196"/>
              <a:gd name="connsiteX70" fmla="*/ 6581899 w 12192000"/>
              <a:gd name="connsiteY70" fmla="*/ 380938 h 5013196"/>
              <a:gd name="connsiteX71" fmla="*/ 6598943 w 12192000"/>
              <a:gd name="connsiteY71" fmla="*/ 381906 h 5013196"/>
              <a:gd name="connsiteX72" fmla="*/ 6604421 w 12192000"/>
              <a:gd name="connsiteY72" fmla="*/ 384033 h 5013196"/>
              <a:gd name="connsiteX73" fmla="*/ 6606035 w 12192000"/>
              <a:gd name="connsiteY73" fmla="*/ 387465 h 5013196"/>
              <a:gd name="connsiteX74" fmla="*/ 6607669 w 12192000"/>
              <a:gd name="connsiteY74" fmla="*/ 387186 h 5013196"/>
              <a:gd name="connsiteX75" fmla="*/ 6637532 w 12192000"/>
              <a:gd name="connsiteY75" fmla="*/ 398125 h 5013196"/>
              <a:gd name="connsiteX76" fmla="*/ 6706880 w 12192000"/>
              <a:gd name="connsiteY76" fmla="*/ 412381 h 5013196"/>
              <a:gd name="connsiteX77" fmla="*/ 6747500 w 12192000"/>
              <a:gd name="connsiteY77" fmla="*/ 416386 h 5013196"/>
              <a:gd name="connsiteX78" fmla="*/ 6857783 w 12192000"/>
              <a:gd name="connsiteY78" fmla="*/ 431905 h 5013196"/>
              <a:gd name="connsiteX79" fmla="*/ 6967720 w 12192000"/>
              <a:gd name="connsiteY79" fmla="*/ 450939 h 5013196"/>
              <a:gd name="connsiteX80" fmla="*/ 7018394 w 12192000"/>
              <a:gd name="connsiteY80" fmla="*/ 479831 h 5013196"/>
              <a:gd name="connsiteX81" fmla="*/ 7024679 w 12192000"/>
              <a:gd name="connsiteY81" fmla="*/ 480968 h 5013196"/>
              <a:gd name="connsiteX82" fmla="*/ 7041715 w 12192000"/>
              <a:gd name="connsiteY82" fmla="*/ 479120 h 5013196"/>
              <a:gd name="connsiteX83" fmla="*/ 7048103 w 12192000"/>
              <a:gd name="connsiteY83" fmla="*/ 477610 h 5013196"/>
              <a:gd name="connsiteX84" fmla="*/ 7057490 w 12192000"/>
              <a:gd name="connsiteY84" fmla="*/ 477135 h 5013196"/>
              <a:gd name="connsiteX85" fmla="*/ 7057730 w 12192000"/>
              <a:gd name="connsiteY85" fmla="*/ 477383 h 5013196"/>
              <a:gd name="connsiteX86" fmla="*/ 7066511 w 12192000"/>
              <a:gd name="connsiteY86" fmla="*/ 476432 h 5013196"/>
              <a:gd name="connsiteX87" fmla="*/ 7109401 w 12192000"/>
              <a:gd name="connsiteY87" fmla="*/ 468486 h 5013196"/>
              <a:gd name="connsiteX88" fmla="*/ 7166830 w 12192000"/>
              <a:gd name="connsiteY88" fmla="*/ 490255 h 5013196"/>
              <a:gd name="connsiteX89" fmla="*/ 7190442 w 12192000"/>
              <a:gd name="connsiteY89" fmla="*/ 493308 h 5013196"/>
              <a:gd name="connsiteX90" fmla="*/ 7203083 w 12192000"/>
              <a:gd name="connsiteY90" fmla="*/ 496324 h 5013196"/>
              <a:gd name="connsiteX91" fmla="*/ 7203894 w 12192000"/>
              <a:gd name="connsiteY91" fmla="*/ 497408 h 5013196"/>
              <a:gd name="connsiteX92" fmla="*/ 7245004 w 12192000"/>
              <a:gd name="connsiteY92" fmla="*/ 489662 h 5013196"/>
              <a:gd name="connsiteX93" fmla="*/ 7250514 w 12192000"/>
              <a:gd name="connsiteY93" fmla="*/ 490724 h 5013196"/>
              <a:gd name="connsiteX94" fmla="*/ 7277246 w 12192000"/>
              <a:gd name="connsiteY94" fmla="*/ 483000 h 5013196"/>
              <a:gd name="connsiteX95" fmla="*/ 7291092 w 12192000"/>
              <a:gd name="connsiteY95" fmla="*/ 480435 h 5013196"/>
              <a:gd name="connsiteX96" fmla="*/ 7294933 w 12192000"/>
              <a:gd name="connsiteY96" fmla="*/ 476767 h 5013196"/>
              <a:gd name="connsiteX97" fmla="*/ 7315408 w 12192000"/>
              <a:gd name="connsiteY97" fmla="*/ 474478 h 5013196"/>
              <a:gd name="connsiteX98" fmla="*/ 7317786 w 12192000"/>
              <a:gd name="connsiteY98" fmla="*/ 475324 h 5013196"/>
              <a:gd name="connsiteX99" fmla="*/ 7334572 w 12192000"/>
              <a:gd name="connsiteY99" fmla="*/ 469306 h 5013196"/>
              <a:gd name="connsiteX100" fmla="*/ 7348520 w 12192000"/>
              <a:gd name="connsiteY100" fmla="*/ 459268 h 5013196"/>
              <a:gd name="connsiteX101" fmla="*/ 7522997 w 12192000"/>
              <a:gd name="connsiteY101" fmla="*/ 455427 h 5013196"/>
              <a:gd name="connsiteX102" fmla="*/ 7686985 w 12192000"/>
              <a:gd name="connsiteY102" fmla="*/ 433023 h 5013196"/>
              <a:gd name="connsiteX103" fmla="*/ 7854068 w 12192000"/>
              <a:gd name="connsiteY103" fmla="*/ 422992 h 5013196"/>
              <a:gd name="connsiteX104" fmla="*/ 8034165 w 12192000"/>
              <a:gd name="connsiteY104" fmla="*/ 404917 h 5013196"/>
              <a:gd name="connsiteX105" fmla="*/ 8094381 w 12192000"/>
              <a:gd name="connsiteY105" fmla="*/ 408936 h 5013196"/>
              <a:gd name="connsiteX106" fmla="*/ 8146898 w 12192000"/>
              <a:gd name="connsiteY106" fmla="*/ 391776 h 5013196"/>
              <a:gd name="connsiteX107" fmla="*/ 8168993 w 12192000"/>
              <a:gd name="connsiteY107" fmla="*/ 398048 h 5013196"/>
              <a:gd name="connsiteX108" fmla="*/ 8172809 w 12192000"/>
              <a:gd name="connsiteY108" fmla="*/ 399355 h 5013196"/>
              <a:gd name="connsiteX109" fmla="*/ 8187962 w 12192000"/>
              <a:gd name="connsiteY109" fmla="*/ 399651 h 5013196"/>
              <a:gd name="connsiteX110" fmla="*/ 8192382 w 12192000"/>
              <a:gd name="connsiteY110" fmla="*/ 405910 h 5013196"/>
              <a:gd name="connsiteX111" fmla="*/ 8375192 w 12192000"/>
              <a:gd name="connsiteY111" fmla="*/ 397097 h 5013196"/>
              <a:gd name="connsiteX112" fmla="*/ 8454377 w 12192000"/>
              <a:gd name="connsiteY112" fmla="*/ 393549 h 5013196"/>
              <a:gd name="connsiteX113" fmla="*/ 8484740 w 12192000"/>
              <a:gd name="connsiteY113" fmla="*/ 398377 h 5013196"/>
              <a:gd name="connsiteX114" fmla="*/ 8601673 w 12192000"/>
              <a:gd name="connsiteY114" fmla="*/ 410319 h 5013196"/>
              <a:gd name="connsiteX115" fmla="*/ 8701676 w 12192000"/>
              <a:gd name="connsiteY115" fmla="*/ 414569 h 5013196"/>
              <a:gd name="connsiteX116" fmla="*/ 8773288 w 12192000"/>
              <a:gd name="connsiteY116" fmla="*/ 391295 h 5013196"/>
              <a:gd name="connsiteX117" fmla="*/ 8779909 w 12192000"/>
              <a:gd name="connsiteY117" fmla="*/ 395664 h 5013196"/>
              <a:gd name="connsiteX118" fmla="*/ 8829932 w 12192000"/>
              <a:gd name="connsiteY118" fmla="*/ 392461 h 5013196"/>
              <a:gd name="connsiteX119" fmla="*/ 9003386 w 12192000"/>
              <a:gd name="connsiteY119" fmla="*/ 349460 h 5013196"/>
              <a:gd name="connsiteX120" fmla="*/ 9101185 w 12192000"/>
              <a:gd name="connsiteY120" fmla="*/ 344080 h 5013196"/>
              <a:gd name="connsiteX121" fmla="*/ 9136185 w 12192000"/>
              <a:gd name="connsiteY121" fmla="*/ 347296 h 5013196"/>
              <a:gd name="connsiteX122" fmla="*/ 9194801 w 12192000"/>
              <a:gd name="connsiteY122" fmla="*/ 352367 h 5013196"/>
              <a:gd name="connsiteX123" fmla="*/ 9239316 w 12192000"/>
              <a:gd name="connsiteY123" fmla="*/ 368776 h 5013196"/>
              <a:gd name="connsiteX124" fmla="*/ 9288052 w 12192000"/>
              <a:gd name="connsiteY124" fmla="*/ 368014 h 5013196"/>
              <a:gd name="connsiteX125" fmla="*/ 9298465 w 12192000"/>
              <a:gd name="connsiteY125" fmla="*/ 351514 h 5013196"/>
              <a:gd name="connsiteX126" fmla="*/ 9350892 w 12192000"/>
              <a:gd name="connsiteY126" fmla="*/ 355996 h 5013196"/>
              <a:gd name="connsiteX127" fmla="*/ 9430522 w 12192000"/>
              <a:gd name="connsiteY127" fmla="*/ 364586 h 5013196"/>
              <a:gd name="connsiteX128" fmla="*/ 9476215 w 12192000"/>
              <a:gd name="connsiteY128" fmla="*/ 365325 h 5013196"/>
              <a:gd name="connsiteX129" fmla="*/ 9601276 w 12192000"/>
              <a:gd name="connsiteY129" fmla="*/ 371922 h 5013196"/>
              <a:gd name="connsiteX130" fmla="*/ 9726733 w 12192000"/>
              <a:gd name="connsiteY130" fmla="*/ 382019 h 5013196"/>
              <a:gd name="connsiteX131" fmla="*/ 9802144 w 12192000"/>
              <a:gd name="connsiteY131" fmla="*/ 407697 h 5013196"/>
              <a:gd name="connsiteX132" fmla="*/ 9905153 w 12192000"/>
              <a:gd name="connsiteY132" fmla="*/ 413868 h 5013196"/>
              <a:gd name="connsiteX133" fmla="*/ 9922553 w 12192000"/>
              <a:gd name="connsiteY133" fmla="*/ 417787 h 5013196"/>
              <a:gd name="connsiteX134" fmla="*/ 10044658 w 12192000"/>
              <a:gd name="connsiteY134" fmla="*/ 431295 h 5013196"/>
              <a:gd name="connsiteX135" fmla="*/ 10184585 w 12192000"/>
              <a:gd name="connsiteY135" fmla="*/ 420356 h 5013196"/>
              <a:gd name="connsiteX136" fmla="*/ 10366435 w 12192000"/>
              <a:gd name="connsiteY136" fmla="*/ 475646 h 5013196"/>
              <a:gd name="connsiteX137" fmla="*/ 10688220 w 12192000"/>
              <a:gd name="connsiteY137" fmla="*/ 555476 h 5013196"/>
              <a:gd name="connsiteX138" fmla="*/ 11026690 w 12192000"/>
              <a:gd name="connsiteY138" fmla="*/ 563899 h 5013196"/>
              <a:gd name="connsiteX139" fmla="*/ 11113779 w 12192000"/>
              <a:gd name="connsiteY139" fmla="*/ 547086 h 5013196"/>
              <a:gd name="connsiteX140" fmla="*/ 11369556 w 12192000"/>
              <a:gd name="connsiteY140" fmla="*/ 504937 h 5013196"/>
              <a:gd name="connsiteX141" fmla="*/ 11623342 w 12192000"/>
              <a:gd name="connsiteY141" fmla="*/ 401646 h 5013196"/>
              <a:gd name="connsiteX142" fmla="*/ 11786511 w 12192000"/>
              <a:gd name="connsiteY142" fmla="*/ 371608 h 5013196"/>
              <a:gd name="connsiteX143" fmla="*/ 11862577 w 12192000"/>
              <a:gd name="connsiteY143" fmla="*/ 343767 h 5013196"/>
              <a:gd name="connsiteX144" fmla="*/ 11916612 w 12192000"/>
              <a:gd name="connsiteY144" fmla="*/ 337028 h 5013196"/>
              <a:gd name="connsiteX145" fmla="*/ 11948830 w 12192000"/>
              <a:gd name="connsiteY145" fmla="*/ 331280 h 5013196"/>
              <a:gd name="connsiteX146" fmla="*/ 12001583 w 12192000"/>
              <a:gd name="connsiteY146" fmla="*/ 292861 h 5013196"/>
              <a:gd name="connsiteX147" fmla="*/ 12174977 w 12192000"/>
              <a:gd name="connsiteY147" fmla="*/ 277870 h 5013196"/>
              <a:gd name="connsiteX148" fmla="*/ 12192000 w 12192000"/>
              <a:gd name="connsiteY148" fmla="*/ 269767 h 5013196"/>
              <a:gd name="connsiteX149" fmla="*/ 12192000 w 12192000"/>
              <a:gd name="connsiteY149" fmla="*/ 5013196 h 5013196"/>
              <a:gd name="connsiteX150" fmla="*/ 0 w 12192000"/>
              <a:gd name="connsiteY150" fmla="*/ 5013196 h 5013196"/>
              <a:gd name="connsiteX151" fmla="*/ 0 w 12192000"/>
              <a:gd name="connsiteY151" fmla="*/ 630667 h 5013196"/>
              <a:gd name="connsiteX152" fmla="*/ 11075 w 12192000"/>
              <a:gd name="connsiteY152" fmla="*/ 628396 h 5013196"/>
              <a:gd name="connsiteX153" fmla="*/ 44061 w 12192000"/>
              <a:gd name="connsiteY153" fmla="*/ 621814 h 5013196"/>
              <a:gd name="connsiteX154" fmla="*/ 136694 w 12192000"/>
              <a:gd name="connsiteY154" fmla="*/ 569633 h 5013196"/>
              <a:gd name="connsiteX155" fmla="*/ 170342 w 12192000"/>
              <a:gd name="connsiteY155" fmla="*/ 564295 h 5013196"/>
              <a:gd name="connsiteX156" fmla="*/ 168955 w 12192000"/>
              <a:gd name="connsiteY156" fmla="*/ 555382 h 5013196"/>
              <a:gd name="connsiteX157" fmla="*/ 181474 w 12192000"/>
              <a:gd name="connsiteY157" fmla="*/ 554499 h 5013196"/>
              <a:gd name="connsiteX158" fmla="*/ 209440 w 12192000"/>
              <a:gd name="connsiteY158" fmla="*/ 553779 h 5013196"/>
              <a:gd name="connsiteX159" fmla="*/ 293152 w 12192000"/>
              <a:gd name="connsiteY159" fmla="*/ 549794 h 5013196"/>
              <a:gd name="connsiteX160" fmla="*/ 315693 w 12192000"/>
              <a:gd name="connsiteY160" fmla="*/ 532248 h 5013196"/>
              <a:gd name="connsiteX161" fmla="*/ 337305 w 12192000"/>
              <a:gd name="connsiteY161" fmla="*/ 531590 h 5013196"/>
              <a:gd name="connsiteX162" fmla="*/ 462252 w 12192000"/>
              <a:gd name="connsiteY162" fmla="*/ 506369 h 5013196"/>
              <a:gd name="connsiteX163" fmla="*/ 479457 w 12192000"/>
              <a:gd name="connsiteY163" fmla="*/ 504341 h 5013196"/>
              <a:gd name="connsiteX164" fmla="*/ 488653 w 12192000"/>
              <a:gd name="connsiteY164" fmla="*/ 496475 h 5013196"/>
              <a:gd name="connsiteX165" fmla="*/ 522053 w 12192000"/>
              <a:gd name="connsiteY165" fmla="*/ 494343 h 5013196"/>
              <a:gd name="connsiteX166" fmla="*/ 523520 w 12192000"/>
              <a:gd name="connsiteY166" fmla="*/ 489931 h 5013196"/>
              <a:gd name="connsiteX167" fmla="*/ 632714 w 12192000"/>
              <a:gd name="connsiteY167" fmla="*/ 450319 h 5013196"/>
              <a:gd name="connsiteX168" fmla="*/ 651426 w 12192000"/>
              <a:gd name="connsiteY168" fmla="*/ 443762 h 5013196"/>
              <a:gd name="connsiteX169" fmla="*/ 667724 w 12192000"/>
              <a:gd name="connsiteY169" fmla="*/ 445356 h 5013196"/>
              <a:gd name="connsiteX170" fmla="*/ 757679 w 12192000"/>
              <a:gd name="connsiteY170" fmla="*/ 438363 h 5013196"/>
              <a:gd name="connsiteX171" fmla="*/ 779159 w 12192000"/>
              <a:gd name="connsiteY171" fmla="*/ 441277 h 5013196"/>
              <a:gd name="connsiteX172" fmla="*/ 788293 w 12192000"/>
              <a:gd name="connsiteY172" fmla="*/ 448081 h 5013196"/>
              <a:gd name="connsiteX173" fmla="*/ 822923 w 12192000"/>
              <a:gd name="connsiteY173" fmla="*/ 434292 h 5013196"/>
              <a:gd name="connsiteX174" fmla="*/ 876559 w 12192000"/>
              <a:gd name="connsiteY174" fmla="*/ 424306 h 5013196"/>
              <a:gd name="connsiteX175" fmla="*/ 902011 w 12192000"/>
              <a:gd name="connsiteY175" fmla="*/ 417336 h 5013196"/>
              <a:gd name="connsiteX176" fmla="*/ 922715 w 12192000"/>
              <a:gd name="connsiteY176" fmla="*/ 420917 h 5013196"/>
              <a:gd name="connsiteX177" fmla="*/ 1040139 w 12192000"/>
              <a:gd name="connsiteY177" fmla="*/ 419808 h 5013196"/>
              <a:gd name="connsiteX178" fmla="*/ 1067251 w 12192000"/>
              <a:gd name="connsiteY178" fmla="*/ 425602 h 5013196"/>
              <a:gd name="connsiteX179" fmla="*/ 1080272 w 12192000"/>
              <a:gd name="connsiteY179" fmla="*/ 437887 h 5013196"/>
              <a:gd name="connsiteX180" fmla="*/ 1090219 w 12192000"/>
              <a:gd name="connsiteY180" fmla="*/ 433244 h 5013196"/>
              <a:gd name="connsiteX181" fmla="*/ 1161226 w 12192000"/>
              <a:gd name="connsiteY181" fmla="*/ 431522 h 5013196"/>
              <a:gd name="connsiteX182" fmla="*/ 1207525 w 12192000"/>
              <a:gd name="connsiteY182" fmla="*/ 429257 h 5013196"/>
              <a:gd name="connsiteX183" fmla="*/ 1210030 w 12192000"/>
              <a:gd name="connsiteY183" fmla="*/ 412023 h 5013196"/>
              <a:gd name="connsiteX184" fmla="*/ 1251170 w 12192000"/>
              <a:gd name="connsiteY184" fmla="*/ 405160 h 5013196"/>
              <a:gd name="connsiteX185" fmla="*/ 1295331 w 12192000"/>
              <a:gd name="connsiteY185" fmla="*/ 415400 h 5013196"/>
              <a:gd name="connsiteX186" fmla="*/ 1347118 w 12192000"/>
              <a:gd name="connsiteY186" fmla="*/ 412922 h 5013196"/>
              <a:gd name="connsiteX187" fmla="*/ 1378108 w 12192000"/>
              <a:gd name="connsiteY187" fmla="*/ 411628 h 5013196"/>
              <a:gd name="connsiteX188" fmla="*/ 1459192 w 12192000"/>
              <a:gd name="connsiteY188" fmla="*/ 394137 h 5013196"/>
              <a:gd name="connsiteX189" fmla="*/ 1590120 w 12192000"/>
              <a:gd name="connsiteY189" fmla="*/ 330826 h 5013196"/>
              <a:gd name="connsiteX190" fmla="*/ 1631417 w 12192000"/>
              <a:gd name="connsiteY190" fmla="*/ 321445 h 5013196"/>
              <a:gd name="connsiteX191" fmla="*/ 1638727 w 12192000"/>
              <a:gd name="connsiteY191" fmla="*/ 324828 h 5013196"/>
              <a:gd name="connsiteX192" fmla="*/ 1844438 w 12192000"/>
              <a:gd name="connsiteY192" fmla="*/ 284522 h 5013196"/>
              <a:gd name="connsiteX193" fmla="*/ 1881324 w 12192000"/>
              <a:gd name="connsiteY193" fmla="*/ 281715 h 5013196"/>
              <a:gd name="connsiteX194" fmla="*/ 1908999 w 12192000"/>
              <a:gd name="connsiteY194" fmla="*/ 282556 h 5013196"/>
              <a:gd name="connsiteX195" fmla="*/ 1974956 w 12192000"/>
              <a:gd name="connsiteY195" fmla="*/ 269176 h 5013196"/>
              <a:gd name="connsiteX196" fmla="*/ 2082409 w 12192000"/>
              <a:gd name="connsiteY196" fmla="*/ 240508 h 5013196"/>
              <a:gd name="connsiteX197" fmla="*/ 2105639 w 12192000"/>
              <a:gd name="connsiteY197" fmla="*/ 235866 h 5013196"/>
              <a:gd name="connsiteX198" fmla="*/ 2126992 w 12192000"/>
              <a:gd name="connsiteY198" fmla="*/ 237686 h 5013196"/>
              <a:gd name="connsiteX199" fmla="*/ 2133154 w 12192000"/>
              <a:gd name="connsiteY199" fmla="*/ 243170 h 5013196"/>
              <a:gd name="connsiteX200" fmla="*/ 2146154 w 12192000"/>
              <a:gd name="connsiteY200" fmla="*/ 241550 h 5013196"/>
              <a:gd name="connsiteX201" fmla="*/ 2149901 w 12192000"/>
              <a:gd name="connsiteY201" fmla="*/ 242334 h 5013196"/>
              <a:gd name="connsiteX202" fmla="*/ 2171100 w 12192000"/>
              <a:gd name="connsiteY202" fmla="*/ 245607 h 5013196"/>
              <a:gd name="connsiteX203" fmla="*/ 2209148 w 12192000"/>
              <a:gd name="connsiteY203" fmla="*/ 222443 h 5013196"/>
              <a:gd name="connsiteX204" fmla="*/ 2261889 w 12192000"/>
              <a:gd name="connsiteY204" fmla="*/ 218750 h 5013196"/>
              <a:gd name="connsiteX205" fmla="*/ 2452315 w 12192000"/>
              <a:gd name="connsiteY205" fmla="*/ 166117 h 5013196"/>
              <a:gd name="connsiteX206" fmla="*/ 2487710 w 12192000"/>
              <a:gd name="connsiteY206" fmla="*/ 182485 h 5013196"/>
              <a:gd name="connsiteX207" fmla="*/ 2567870 w 12192000"/>
              <a:gd name="connsiteY207" fmla="*/ 169640 h 5013196"/>
              <a:gd name="connsiteX208" fmla="*/ 2677053 w 12192000"/>
              <a:gd name="connsiteY208" fmla="*/ 105731 h 5013196"/>
              <a:gd name="connsiteX209" fmla="*/ 2823914 w 12192000"/>
              <a:gd name="connsiteY209" fmla="*/ 80085 h 5013196"/>
              <a:gd name="connsiteX210" fmla="*/ 2831912 w 12192000"/>
              <a:gd name="connsiteY210" fmla="*/ 68644 h 5013196"/>
              <a:gd name="connsiteX211" fmla="*/ 2843870 w 12192000"/>
              <a:gd name="connsiteY211" fmla="*/ 60725 h 5013196"/>
              <a:gd name="connsiteX212" fmla="*/ 2846217 w 12192000"/>
              <a:gd name="connsiteY212" fmla="*/ 61243 h 5013196"/>
              <a:gd name="connsiteX213" fmla="*/ 2862745 w 12192000"/>
              <a:gd name="connsiteY213" fmla="*/ 56460 h 5013196"/>
              <a:gd name="connsiteX214" fmla="*/ 2864596 w 12192000"/>
              <a:gd name="connsiteY214" fmla="*/ 52436 h 5013196"/>
              <a:gd name="connsiteX215" fmla="*/ 2875381 w 12192000"/>
              <a:gd name="connsiteY215" fmla="*/ 48221 h 5013196"/>
              <a:gd name="connsiteX216" fmla="*/ 2895139 w 12192000"/>
              <a:gd name="connsiteY216" fmla="*/ 37404 h 5013196"/>
              <a:gd name="connsiteX217" fmla="*/ 2900232 w 12192000"/>
              <a:gd name="connsiteY217" fmla="*/ 37736 h 5013196"/>
              <a:gd name="connsiteX218" fmla="*/ 2932205 w 12192000"/>
              <a:gd name="connsiteY218" fmla="*/ 25091 h 5013196"/>
              <a:gd name="connsiteX219" fmla="*/ 2933310 w 12192000"/>
              <a:gd name="connsiteY219" fmla="*/ 26034 h 5013196"/>
              <a:gd name="connsiteX220" fmla="*/ 2945218 w 12192000"/>
              <a:gd name="connsiteY220" fmla="*/ 27359 h 5013196"/>
              <a:gd name="connsiteX221" fmla="*/ 2966465 w 12192000"/>
              <a:gd name="connsiteY221" fmla="*/ 27335 h 5013196"/>
              <a:gd name="connsiteX222" fmla="*/ 3023668 w 12192000"/>
              <a:gd name="connsiteY222" fmla="*/ 41123 h 5013196"/>
              <a:gd name="connsiteX223" fmla="*/ 3057077 w 12192000"/>
              <a:gd name="connsiteY223" fmla="*/ 28063 h 5013196"/>
              <a:gd name="connsiteX224" fmla="*/ 3151915 w 12192000"/>
              <a:gd name="connsiteY224" fmla="*/ 24461 h 5013196"/>
              <a:gd name="connsiteX225" fmla="*/ 3251671 w 12192000"/>
              <a:gd name="connsiteY225" fmla="*/ 44793 h 5013196"/>
              <a:gd name="connsiteX226" fmla="*/ 3351400 w 12192000"/>
              <a:gd name="connsiteY226" fmla="*/ 45905 h 5013196"/>
              <a:gd name="connsiteX227" fmla="*/ 3387481 w 12192000"/>
              <a:gd name="connsiteY227" fmla="*/ 44661 h 5013196"/>
              <a:gd name="connsiteX228" fmla="*/ 3451923 w 12192000"/>
              <a:gd name="connsiteY228" fmla="*/ 49700 h 5013196"/>
              <a:gd name="connsiteX229" fmla="*/ 3481520 w 12192000"/>
              <a:gd name="connsiteY229" fmla="*/ 56505 h 5013196"/>
              <a:gd name="connsiteX230" fmla="*/ 3482804 w 12192000"/>
              <a:gd name="connsiteY230" fmla="*/ 56030 h 5013196"/>
              <a:gd name="connsiteX231" fmla="*/ 3485495 w 12192000"/>
              <a:gd name="connsiteY231" fmla="*/ 59139 h 5013196"/>
              <a:gd name="connsiteX232" fmla="*/ 3490972 w 12192000"/>
              <a:gd name="connsiteY232" fmla="*/ 60504 h 5013196"/>
              <a:gd name="connsiteX233" fmla="*/ 3505835 w 12192000"/>
              <a:gd name="connsiteY233" fmla="*/ 59295 h 5013196"/>
              <a:gd name="connsiteX234" fmla="*/ 3511410 w 12192000"/>
              <a:gd name="connsiteY234" fmla="*/ 58026 h 5013196"/>
              <a:gd name="connsiteX235" fmla="*/ 3519598 w 12192000"/>
              <a:gd name="connsiteY235" fmla="*/ 57901 h 5013196"/>
              <a:gd name="connsiteX236" fmla="*/ 3519807 w 12192000"/>
              <a:gd name="connsiteY236" fmla="*/ 58156 h 5013196"/>
              <a:gd name="connsiteX237" fmla="*/ 3527466 w 12192000"/>
              <a:gd name="connsiteY237" fmla="*/ 57534 h 5013196"/>
              <a:gd name="connsiteX238" fmla="*/ 3564889 w 12192000"/>
              <a:gd name="connsiteY238" fmla="*/ 51208 h 5013196"/>
              <a:gd name="connsiteX239" fmla="*/ 3614922 w 12192000"/>
              <a:gd name="connsiteY239" fmla="*/ 75022 h 5013196"/>
              <a:gd name="connsiteX240" fmla="*/ 3635506 w 12192000"/>
              <a:gd name="connsiteY240" fmla="*/ 78936 h 5013196"/>
              <a:gd name="connsiteX241" fmla="*/ 3646525 w 12192000"/>
              <a:gd name="connsiteY241" fmla="*/ 82411 h 5013196"/>
              <a:gd name="connsiteX242" fmla="*/ 3647224 w 12192000"/>
              <a:gd name="connsiteY242" fmla="*/ 83521 h 5013196"/>
              <a:gd name="connsiteX243" fmla="*/ 3683100 w 12192000"/>
              <a:gd name="connsiteY243" fmla="*/ 77327 h 5013196"/>
              <a:gd name="connsiteX244" fmla="*/ 3687901 w 12192000"/>
              <a:gd name="connsiteY244" fmla="*/ 78590 h 5013196"/>
              <a:gd name="connsiteX245" fmla="*/ 3711234 w 12192000"/>
              <a:gd name="connsiteY245" fmla="*/ 71883 h 5013196"/>
              <a:gd name="connsiteX246" fmla="*/ 3723318 w 12192000"/>
              <a:gd name="connsiteY246" fmla="*/ 69843 h 5013196"/>
              <a:gd name="connsiteX247" fmla="*/ 3726677 w 12192000"/>
              <a:gd name="connsiteY247" fmla="*/ 66330 h 5013196"/>
              <a:gd name="connsiteX248" fmla="*/ 3744535 w 12192000"/>
              <a:gd name="connsiteY248" fmla="*/ 64808 h 5013196"/>
              <a:gd name="connsiteX249" fmla="*/ 3746608 w 12192000"/>
              <a:gd name="connsiteY249" fmla="*/ 65740 h 5013196"/>
              <a:gd name="connsiteX250" fmla="*/ 3761262 w 12192000"/>
              <a:gd name="connsiteY250" fmla="*/ 60365 h 5013196"/>
              <a:gd name="connsiteX251" fmla="*/ 3773451 w 12192000"/>
              <a:gd name="connsiteY251" fmla="*/ 50884 h 5013196"/>
              <a:gd name="connsiteX252" fmla="*/ 3925626 w 12192000"/>
              <a:gd name="connsiteY252" fmla="*/ 53519 h 5013196"/>
              <a:gd name="connsiteX253" fmla="*/ 4056184 w 12192000"/>
              <a:gd name="connsiteY253" fmla="*/ 12503 h 5013196"/>
              <a:gd name="connsiteX254" fmla="*/ 4142196 w 12192000"/>
              <a:gd name="connsiteY254" fmla="*/ 33 h 501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2000" h="5013196">
                <a:moveTo>
                  <a:pt x="4142196" y="33"/>
                </a:moveTo>
                <a:cubicBezTo>
                  <a:pt x="4148062" y="-396"/>
                  <a:pt x="4148371" y="3330"/>
                  <a:pt x="4138795" y="15046"/>
                </a:cubicBezTo>
                <a:cubicBezTo>
                  <a:pt x="4157457" y="11498"/>
                  <a:pt x="4177037" y="25445"/>
                  <a:pt x="4166706" y="37291"/>
                </a:cubicBezTo>
                <a:cubicBezTo>
                  <a:pt x="4223118" y="11323"/>
                  <a:pt x="4307498" y="34620"/>
                  <a:pt x="4371550" y="22134"/>
                </a:cubicBezTo>
                <a:cubicBezTo>
                  <a:pt x="4407078" y="48914"/>
                  <a:pt x="4387627" y="23893"/>
                  <a:pt x="4424056" y="28369"/>
                </a:cubicBezTo>
                <a:cubicBezTo>
                  <a:pt x="4413661" y="3313"/>
                  <a:pt x="4468424" y="41731"/>
                  <a:pt x="4469897" y="13218"/>
                </a:cubicBezTo>
                <a:cubicBezTo>
                  <a:pt x="4476479" y="14935"/>
                  <a:pt x="4482810" y="17498"/>
                  <a:pt x="4489151" y="20285"/>
                </a:cubicBezTo>
                <a:lnTo>
                  <a:pt x="4492479" y="21730"/>
                </a:lnTo>
                <a:lnTo>
                  <a:pt x="4505693" y="22584"/>
                </a:lnTo>
                <a:lnTo>
                  <a:pt x="4509529" y="28985"/>
                </a:lnTo>
                <a:lnTo>
                  <a:pt x="4529499" y="34687"/>
                </a:lnTo>
                <a:cubicBezTo>
                  <a:pt x="4536963" y="35869"/>
                  <a:pt x="4544973" y="36029"/>
                  <a:pt x="4553795" y="34541"/>
                </a:cubicBezTo>
                <a:cubicBezTo>
                  <a:pt x="4575351" y="22864"/>
                  <a:pt x="4609487" y="36086"/>
                  <a:pt x="4640118" y="34699"/>
                </a:cubicBezTo>
                <a:lnTo>
                  <a:pt x="4654127" y="30952"/>
                </a:lnTo>
                <a:lnTo>
                  <a:pt x="4700168" y="35953"/>
                </a:lnTo>
                <a:cubicBezTo>
                  <a:pt x="4713264" y="36848"/>
                  <a:pt x="4726846" y="37197"/>
                  <a:pt x="4741127" y="36527"/>
                </a:cubicBezTo>
                <a:lnTo>
                  <a:pt x="4767598" y="33272"/>
                </a:lnTo>
                <a:lnTo>
                  <a:pt x="4774592" y="35449"/>
                </a:lnTo>
                <a:cubicBezTo>
                  <a:pt x="4786697" y="34976"/>
                  <a:pt x="4802577" y="26578"/>
                  <a:pt x="4801328" y="36454"/>
                </a:cubicBezTo>
                <a:lnTo>
                  <a:pt x="4814870" y="32797"/>
                </a:lnTo>
                <a:lnTo>
                  <a:pt x="4828440" y="40415"/>
                </a:lnTo>
                <a:cubicBezTo>
                  <a:pt x="4829942" y="42215"/>
                  <a:pt x="4831084" y="44138"/>
                  <a:pt x="4831826" y="46118"/>
                </a:cubicBezTo>
                <a:lnTo>
                  <a:pt x="4850785" y="43190"/>
                </a:lnTo>
                <a:lnTo>
                  <a:pt x="4866468" y="48539"/>
                </a:lnTo>
                <a:lnTo>
                  <a:pt x="4879983" y="44615"/>
                </a:lnTo>
                <a:lnTo>
                  <a:pt x="4885635" y="45342"/>
                </a:lnTo>
                <a:lnTo>
                  <a:pt x="4899698" y="47876"/>
                </a:lnTo>
                <a:cubicBezTo>
                  <a:pt x="4906918" y="49699"/>
                  <a:pt x="4915001" y="51908"/>
                  <a:pt x="4923986" y="53632"/>
                </a:cubicBezTo>
                <a:lnTo>
                  <a:pt x="4931544" y="54358"/>
                </a:lnTo>
                <a:lnTo>
                  <a:pt x="4948135" y="63529"/>
                </a:lnTo>
                <a:cubicBezTo>
                  <a:pt x="4960212" y="70470"/>
                  <a:pt x="4969702" y="75124"/>
                  <a:pt x="4980068" y="71052"/>
                </a:cubicBezTo>
                <a:cubicBezTo>
                  <a:pt x="4998023" y="79978"/>
                  <a:pt x="5010918" y="105669"/>
                  <a:pt x="5036541" y="98293"/>
                </a:cubicBezTo>
                <a:cubicBezTo>
                  <a:pt x="5028940" y="110173"/>
                  <a:pt x="5065159" y="99199"/>
                  <a:pt x="5069678" y="111179"/>
                </a:cubicBezTo>
                <a:cubicBezTo>
                  <a:pt x="5071842" y="120855"/>
                  <a:pt x="5083332" y="119782"/>
                  <a:pt x="5092160" y="123203"/>
                </a:cubicBezTo>
                <a:cubicBezTo>
                  <a:pt x="5098585" y="133008"/>
                  <a:pt x="5142841" y="141271"/>
                  <a:pt x="5158166" y="139568"/>
                </a:cubicBezTo>
                <a:cubicBezTo>
                  <a:pt x="5201256" y="128920"/>
                  <a:pt x="5236783" y="168222"/>
                  <a:pt x="5271252" y="160738"/>
                </a:cubicBezTo>
                <a:cubicBezTo>
                  <a:pt x="5280328" y="161512"/>
                  <a:pt x="5287877" y="163623"/>
                  <a:pt x="5294438" y="166556"/>
                </a:cubicBezTo>
                <a:lnTo>
                  <a:pt x="5310840" y="176769"/>
                </a:lnTo>
                <a:cubicBezTo>
                  <a:pt x="5311084" y="179074"/>
                  <a:pt x="5311328" y="181377"/>
                  <a:pt x="5311570" y="183681"/>
                </a:cubicBezTo>
                <a:lnTo>
                  <a:pt x="5323756" y="187718"/>
                </a:lnTo>
                <a:lnTo>
                  <a:pt x="5326259" y="189880"/>
                </a:lnTo>
                <a:cubicBezTo>
                  <a:pt x="5331024" y="194034"/>
                  <a:pt x="5335878" y="197977"/>
                  <a:pt x="5341357" y="201193"/>
                </a:cubicBezTo>
                <a:cubicBezTo>
                  <a:pt x="5355787" y="174949"/>
                  <a:pt x="5390353" y="224216"/>
                  <a:pt x="5391908" y="198291"/>
                </a:cubicBezTo>
                <a:cubicBezTo>
                  <a:pt x="5424533" y="211393"/>
                  <a:pt x="5417454" y="183279"/>
                  <a:pt x="5439031" y="216975"/>
                </a:cubicBezTo>
                <a:cubicBezTo>
                  <a:pt x="5505697" y="221021"/>
                  <a:pt x="5575360" y="263433"/>
                  <a:pt x="5640913" y="253028"/>
                </a:cubicBezTo>
                <a:cubicBezTo>
                  <a:pt x="5625666" y="261550"/>
                  <a:pt x="5637932" y="279363"/>
                  <a:pt x="5657312" y="280626"/>
                </a:cubicBezTo>
                <a:cubicBezTo>
                  <a:pt x="5599451" y="314971"/>
                  <a:pt x="5750508" y="268765"/>
                  <a:pt x="5734773" y="303244"/>
                </a:cubicBezTo>
                <a:cubicBezTo>
                  <a:pt x="5761561" y="276899"/>
                  <a:pt x="5869387" y="261233"/>
                  <a:pt x="5877770" y="296965"/>
                </a:cubicBezTo>
                <a:cubicBezTo>
                  <a:pt x="5915819" y="308827"/>
                  <a:pt x="5955621" y="307835"/>
                  <a:pt x="5989615" y="319663"/>
                </a:cubicBezTo>
                <a:lnTo>
                  <a:pt x="5996857" y="323549"/>
                </a:lnTo>
                <a:lnTo>
                  <a:pt x="6037387" y="312526"/>
                </a:lnTo>
                <a:cubicBezTo>
                  <a:pt x="6073044" y="306507"/>
                  <a:pt x="6106738" y="308466"/>
                  <a:pt x="6113074" y="325845"/>
                </a:cubicBezTo>
                <a:cubicBezTo>
                  <a:pt x="6172518" y="336304"/>
                  <a:pt x="6233561" y="323646"/>
                  <a:pt x="6280929" y="350444"/>
                </a:cubicBezTo>
                <a:cubicBezTo>
                  <a:pt x="6286383" y="347055"/>
                  <a:pt x="6292357" y="344643"/>
                  <a:pt x="6298665" y="342931"/>
                </a:cubicBezTo>
                <a:lnTo>
                  <a:pt x="6317326" y="339794"/>
                </a:lnTo>
                <a:lnTo>
                  <a:pt x="6319212" y="341004"/>
                </a:lnTo>
                <a:cubicBezTo>
                  <a:pt x="6328393" y="343898"/>
                  <a:pt x="6334701" y="343685"/>
                  <a:pt x="6339724" y="342098"/>
                </a:cubicBezTo>
                <a:lnTo>
                  <a:pt x="6345010" y="339148"/>
                </a:lnTo>
                <a:lnTo>
                  <a:pt x="6359332" y="338899"/>
                </a:lnTo>
                <a:lnTo>
                  <a:pt x="6388220" y="335714"/>
                </a:lnTo>
                <a:lnTo>
                  <a:pt x="6392994" y="337644"/>
                </a:lnTo>
                <a:lnTo>
                  <a:pt x="6435581" y="336775"/>
                </a:lnTo>
                <a:cubicBezTo>
                  <a:pt x="6435677" y="337170"/>
                  <a:pt x="6435772" y="337567"/>
                  <a:pt x="6435870" y="337963"/>
                </a:cubicBezTo>
                <a:cubicBezTo>
                  <a:pt x="6437488" y="340605"/>
                  <a:pt x="6440513" y="342516"/>
                  <a:pt x="6446571" y="342957"/>
                </a:cubicBezTo>
                <a:cubicBezTo>
                  <a:pt x="6432902" y="359852"/>
                  <a:pt x="6448636" y="349961"/>
                  <a:pt x="6467701" y="349765"/>
                </a:cubicBezTo>
                <a:cubicBezTo>
                  <a:pt x="6450726" y="375964"/>
                  <a:pt x="6507518" y="364791"/>
                  <a:pt x="6512727" y="380305"/>
                </a:cubicBezTo>
                <a:cubicBezTo>
                  <a:pt x="6527112" y="379570"/>
                  <a:pt x="6542020" y="379271"/>
                  <a:pt x="6557094" y="379532"/>
                </a:cubicBezTo>
                <a:lnTo>
                  <a:pt x="6565879" y="380030"/>
                </a:lnTo>
                <a:cubicBezTo>
                  <a:pt x="6565919" y="380123"/>
                  <a:pt x="6565958" y="380216"/>
                  <a:pt x="6565997" y="380310"/>
                </a:cubicBezTo>
                <a:cubicBezTo>
                  <a:pt x="6567779" y="380994"/>
                  <a:pt x="6570621" y="381376"/>
                  <a:pt x="6575147" y="381374"/>
                </a:cubicBezTo>
                <a:lnTo>
                  <a:pt x="6581899" y="380938"/>
                </a:lnTo>
                <a:lnTo>
                  <a:pt x="6598943" y="381906"/>
                </a:lnTo>
                <a:lnTo>
                  <a:pt x="6604421" y="384033"/>
                </a:lnTo>
                <a:lnTo>
                  <a:pt x="6606035" y="387465"/>
                </a:lnTo>
                <a:lnTo>
                  <a:pt x="6607669" y="387186"/>
                </a:lnTo>
                <a:cubicBezTo>
                  <a:pt x="6620475" y="382131"/>
                  <a:pt x="6625312" y="374007"/>
                  <a:pt x="6637532" y="398125"/>
                </a:cubicBezTo>
                <a:cubicBezTo>
                  <a:pt x="6666345" y="390437"/>
                  <a:pt x="6669861" y="404891"/>
                  <a:pt x="6706880" y="412381"/>
                </a:cubicBezTo>
                <a:cubicBezTo>
                  <a:pt x="6723837" y="404468"/>
                  <a:pt x="6736071" y="408511"/>
                  <a:pt x="6747500" y="416386"/>
                </a:cubicBezTo>
                <a:cubicBezTo>
                  <a:pt x="6784745" y="414659"/>
                  <a:pt x="6816872" y="426761"/>
                  <a:pt x="6857783" y="431905"/>
                </a:cubicBezTo>
                <a:cubicBezTo>
                  <a:pt x="6903934" y="423229"/>
                  <a:pt x="6923989" y="445532"/>
                  <a:pt x="6967720" y="450939"/>
                </a:cubicBezTo>
                <a:cubicBezTo>
                  <a:pt x="7008578" y="433412"/>
                  <a:pt x="6996867" y="470461"/>
                  <a:pt x="7018394" y="479831"/>
                </a:cubicBezTo>
                <a:lnTo>
                  <a:pt x="7024679" y="480968"/>
                </a:lnTo>
                <a:lnTo>
                  <a:pt x="7041715" y="479120"/>
                </a:lnTo>
                <a:lnTo>
                  <a:pt x="7048103" y="477610"/>
                </a:lnTo>
                <a:cubicBezTo>
                  <a:pt x="7052510" y="476872"/>
                  <a:pt x="7055450" y="476773"/>
                  <a:pt x="7057490" y="477135"/>
                </a:cubicBezTo>
                <a:lnTo>
                  <a:pt x="7057730" y="477383"/>
                </a:lnTo>
                <a:lnTo>
                  <a:pt x="7066511" y="476432"/>
                </a:lnTo>
                <a:cubicBezTo>
                  <a:pt x="7081316" y="474229"/>
                  <a:pt x="7095708" y="471522"/>
                  <a:pt x="7109401" y="468486"/>
                </a:cubicBezTo>
                <a:cubicBezTo>
                  <a:pt x="7121361" y="482413"/>
                  <a:pt x="7171741" y="462549"/>
                  <a:pt x="7166830" y="490255"/>
                </a:cubicBezTo>
                <a:cubicBezTo>
                  <a:pt x="7185318" y="486971"/>
                  <a:pt x="7196261" y="474996"/>
                  <a:pt x="7190442" y="493308"/>
                </a:cubicBezTo>
                <a:cubicBezTo>
                  <a:pt x="7196540" y="492742"/>
                  <a:pt x="7200336" y="494071"/>
                  <a:pt x="7203083" y="496324"/>
                </a:cubicBezTo>
                <a:lnTo>
                  <a:pt x="7203894" y="497408"/>
                </a:lnTo>
                <a:lnTo>
                  <a:pt x="7245004" y="489662"/>
                </a:lnTo>
                <a:lnTo>
                  <a:pt x="7250514" y="490724"/>
                </a:lnTo>
                <a:lnTo>
                  <a:pt x="7277246" y="483000"/>
                </a:lnTo>
                <a:lnTo>
                  <a:pt x="7291092" y="480435"/>
                </a:lnTo>
                <a:lnTo>
                  <a:pt x="7294933" y="476767"/>
                </a:lnTo>
                <a:cubicBezTo>
                  <a:pt x="7299121" y="474441"/>
                  <a:pt x="7305176" y="473213"/>
                  <a:pt x="7315408" y="474478"/>
                </a:cubicBezTo>
                <a:lnTo>
                  <a:pt x="7317786" y="475324"/>
                </a:lnTo>
                <a:lnTo>
                  <a:pt x="7334572" y="469306"/>
                </a:lnTo>
                <a:cubicBezTo>
                  <a:pt x="7339959" y="466649"/>
                  <a:pt x="7344710" y="463382"/>
                  <a:pt x="7348520" y="459268"/>
                </a:cubicBezTo>
                <a:cubicBezTo>
                  <a:pt x="7406571" y="477093"/>
                  <a:pt x="7460434" y="455124"/>
                  <a:pt x="7522997" y="455427"/>
                </a:cubicBezTo>
                <a:cubicBezTo>
                  <a:pt x="7592791" y="446837"/>
                  <a:pt x="7640927" y="437451"/>
                  <a:pt x="7686985" y="433023"/>
                </a:cubicBezTo>
                <a:cubicBezTo>
                  <a:pt x="7708370" y="428668"/>
                  <a:pt x="7865878" y="410662"/>
                  <a:pt x="7854068" y="422992"/>
                </a:cubicBezTo>
                <a:cubicBezTo>
                  <a:pt x="7918669" y="394524"/>
                  <a:pt x="7960767" y="420179"/>
                  <a:pt x="8034165" y="404917"/>
                </a:cubicBezTo>
                <a:cubicBezTo>
                  <a:pt x="8074975" y="430280"/>
                  <a:pt x="8052607" y="405995"/>
                  <a:pt x="8094381" y="408936"/>
                </a:cubicBezTo>
                <a:cubicBezTo>
                  <a:pt x="8082391" y="384233"/>
                  <a:pt x="8145291" y="420455"/>
                  <a:pt x="8146898" y="391776"/>
                </a:cubicBezTo>
                <a:cubicBezTo>
                  <a:pt x="8154450" y="393217"/>
                  <a:pt x="8161714" y="395521"/>
                  <a:pt x="8168993" y="398048"/>
                </a:cubicBezTo>
                <a:lnTo>
                  <a:pt x="8172809" y="399355"/>
                </a:lnTo>
                <a:lnTo>
                  <a:pt x="8187962" y="399651"/>
                </a:lnTo>
                <a:lnTo>
                  <a:pt x="8192382" y="405910"/>
                </a:lnTo>
                <a:lnTo>
                  <a:pt x="8375192" y="397097"/>
                </a:lnTo>
                <a:cubicBezTo>
                  <a:pt x="8390681" y="391124"/>
                  <a:pt x="8442343" y="386212"/>
                  <a:pt x="8454377" y="393549"/>
                </a:cubicBezTo>
                <a:cubicBezTo>
                  <a:pt x="8465613" y="394229"/>
                  <a:pt x="8477337" y="389940"/>
                  <a:pt x="8484740" y="398377"/>
                </a:cubicBezTo>
                <a:cubicBezTo>
                  <a:pt x="8509291" y="401173"/>
                  <a:pt x="8565518" y="407621"/>
                  <a:pt x="8601673" y="410319"/>
                </a:cubicBezTo>
                <a:cubicBezTo>
                  <a:pt x="8619550" y="396781"/>
                  <a:pt x="8652058" y="416886"/>
                  <a:pt x="8701676" y="414569"/>
                </a:cubicBezTo>
                <a:cubicBezTo>
                  <a:pt x="8721163" y="399040"/>
                  <a:pt x="8735137" y="413192"/>
                  <a:pt x="8773288" y="391295"/>
                </a:cubicBezTo>
                <a:cubicBezTo>
                  <a:pt x="8775124" y="392937"/>
                  <a:pt x="8777353" y="394408"/>
                  <a:pt x="8779909" y="395664"/>
                </a:cubicBezTo>
                <a:cubicBezTo>
                  <a:pt x="8794759" y="402954"/>
                  <a:pt x="8817153" y="401520"/>
                  <a:pt x="8829932" y="392461"/>
                </a:cubicBezTo>
                <a:cubicBezTo>
                  <a:pt x="8891235" y="362336"/>
                  <a:pt x="8949370" y="358860"/>
                  <a:pt x="9003386" y="349460"/>
                </a:cubicBezTo>
                <a:cubicBezTo>
                  <a:pt x="9064740" y="341657"/>
                  <a:pt x="9026331" y="373992"/>
                  <a:pt x="9101185" y="344080"/>
                </a:cubicBezTo>
                <a:cubicBezTo>
                  <a:pt x="9110310" y="353604"/>
                  <a:pt x="9120116" y="353365"/>
                  <a:pt x="9136185" y="347296"/>
                </a:cubicBezTo>
                <a:cubicBezTo>
                  <a:pt x="9166057" y="344262"/>
                  <a:pt x="9165783" y="369927"/>
                  <a:pt x="9194801" y="352367"/>
                </a:cubicBezTo>
                <a:cubicBezTo>
                  <a:pt x="9190472" y="366462"/>
                  <a:pt x="9252023" y="353523"/>
                  <a:pt x="9239316" y="368776"/>
                </a:cubicBezTo>
                <a:cubicBezTo>
                  <a:pt x="9259813" y="379833"/>
                  <a:pt x="9267827" y="358579"/>
                  <a:pt x="9288052" y="368014"/>
                </a:cubicBezTo>
                <a:cubicBezTo>
                  <a:pt x="9310099" y="368953"/>
                  <a:pt x="9274359" y="354287"/>
                  <a:pt x="9298465" y="351514"/>
                </a:cubicBezTo>
                <a:cubicBezTo>
                  <a:pt x="9327883" y="350627"/>
                  <a:pt x="9325850" y="325510"/>
                  <a:pt x="9350892" y="355996"/>
                </a:cubicBezTo>
                <a:lnTo>
                  <a:pt x="9430522" y="364586"/>
                </a:lnTo>
                <a:cubicBezTo>
                  <a:pt x="9447485" y="355425"/>
                  <a:pt x="9461870" y="358450"/>
                  <a:pt x="9476215" y="365325"/>
                </a:cubicBezTo>
                <a:cubicBezTo>
                  <a:pt x="9516917" y="360669"/>
                  <a:pt x="9555019" y="370080"/>
                  <a:pt x="9601276" y="371922"/>
                </a:cubicBezTo>
                <a:cubicBezTo>
                  <a:pt x="9650279" y="359692"/>
                  <a:pt x="9677305" y="380141"/>
                  <a:pt x="9726733" y="382019"/>
                </a:cubicBezTo>
                <a:cubicBezTo>
                  <a:pt x="9773839" y="358530"/>
                  <a:pt x="9760877" y="410908"/>
                  <a:pt x="9802144" y="407697"/>
                </a:cubicBezTo>
                <a:cubicBezTo>
                  <a:pt x="9868120" y="385365"/>
                  <a:pt x="9801669" y="424896"/>
                  <a:pt x="9905153" y="413868"/>
                </a:cubicBezTo>
                <a:cubicBezTo>
                  <a:pt x="9910811" y="410359"/>
                  <a:pt x="9923612" y="413238"/>
                  <a:pt x="9922553" y="417787"/>
                </a:cubicBezTo>
                <a:cubicBezTo>
                  <a:pt x="9945213" y="415195"/>
                  <a:pt x="10012509" y="437971"/>
                  <a:pt x="10044658" y="431295"/>
                </a:cubicBezTo>
                <a:cubicBezTo>
                  <a:pt x="10108994" y="441322"/>
                  <a:pt x="10138326" y="418598"/>
                  <a:pt x="10184585" y="420356"/>
                </a:cubicBezTo>
                <a:cubicBezTo>
                  <a:pt x="10238805" y="433245"/>
                  <a:pt x="10270973" y="446023"/>
                  <a:pt x="10366435" y="475646"/>
                </a:cubicBezTo>
                <a:lnTo>
                  <a:pt x="10688220" y="555476"/>
                </a:lnTo>
                <a:cubicBezTo>
                  <a:pt x="10812002" y="626549"/>
                  <a:pt x="10955764" y="565297"/>
                  <a:pt x="11026690" y="563899"/>
                </a:cubicBezTo>
                <a:cubicBezTo>
                  <a:pt x="11053150" y="535972"/>
                  <a:pt x="11079708" y="560938"/>
                  <a:pt x="11113779" y="547086"/>
                </a:cubicBezTo>
                <a:cubicBezTo>
                  <a:pt x="11191398" y="533240"/>
                  <a:pt x="11265999" y="496724"/>
                  <a:pt x="11369556" y="504937"/>
                </a:cubicBezTo>
                <a:cubicBezTo>
                  <a:pt x="11406977" y="422376"/>
                  <a:pt x="11530972" y="456417"/>
                  <a:pt x="11623342" y="401646"/>
                </a:cubicBezTo>
                <a:cubicBezTo>
                  <a:pt x="11678749" y="386540"/>
                  <a:pt x="11771467" y="415601"/>
                  <a:pt x="11786511" y="371608"/>
                </a:cubicBezTo>
                <a:cubicBezTo>
                  <a:pt x="11815065" y="394479"/>
                  <a:pt x="11834769" y="350469"/>
                  <a:pt x="11862577" y="343767"/>
                </a:cubicBezTo>
                <a:cubicBezTo>
                  <a:pt x="11886839" y="357655"/>
                  <a:pt x="11896496" y="342356"/>
                  <a:pt x="11916612" y="337028"/>
                </a:cubicBezTo>
                <a:cubicBezTo>
                  <a:pt x="11926953" y="346090"/>
                  <a:pt x="11944208" y="343709"/>
                  <a:pt x="11948830" y="331280"/>
                </a:cubicBezTo>
                <a:cubicBezTo>
                  <a:pt x="11937556" y="304981"/>
                  <a:pt x="11999127" y="312097"/>
                  <a:pt x="12001583" y="292861"/>
                </a:cubicBezTo>
                <a:cubicBezTo>
                  <a:pt x="12027437" y="287117"/>
                  <a:pt x="12120562" y="289932"/>
                  <a:pt x="12174977" y="277870"/>
                </a:cubicBezTo>
                <a:lnTo>
                  <a:pt x="12192000" y="269767"/>
                </a:lnTo>
                <a:lnTo>
                  <a:pt x="12192000" y="5013196"/>
                </a:lnTo>
                <a:lnTo>
                  <a:pt x="0" y="5013196"/>
                </a:lnTo>
                <a:lnTo>
                  <a:pt x="0" y="630667"/>
                </a:lnTo>
                <a:lnTo>
                  <a:pt x="11075" y="628396"/>
                </a:lnTo>
                <a:cubicBezTo>
                  <a:pt x="23002" y="626376"/>
                  <a:pt x="33255" y="624731"/>
                  <a:pt x="44061" y="621814"/>
                </a:cubicBezTo>
                <a:cubicBezTo>
                  <a:pt x="78982" y="608550"/>
                  <a:pt x="115649" y="579219"/>
                  <a:pt x="136694" y="569633"/>
                </a:cubicBezTo>
                <a:lnTo>
                  <a:pt x="170342" y="564295"/>
                </a:lnTo>
                <a:cubicBezTo>
                  <a:pt x="169880" y="561325"/>
                  <a:pt x="169417" y="558353"/>
                  <a:pt x="168955" y="555382"/>
                </a:cubicBezTo>
                <a:lnTo>
                  <a:pt x="181474" y="554499"/>
                </a:lnTo>
                <a:lnTo>
                  <a:pt x="209440" y="553779"/>
                </a:lnTo>
                <a:cubicBezTo>
                  <a:pt x="226869" y="552113"/>
                  <a:pt x="275442" y="553383"/>
                  <a:pt x="293152" y="549794"/>
                </a:cubicBezTo>
                <a:cubicBezTo>
                  <a:pt x="298104" y="540169"/>
                  <a:pt x="305921" y="534831"/>
                  <a:pt x="315693" y="532248"/>
                </a:cubicBezTo>
                <a:lnTo>
                  <a:pt x="337305" y="531590"/>
                </a:lnTo>
                <a:lnTo>
                  <a:pt x="462252" y="506369"/>
                </a:lnTo>
                <a:lnTo>
                  <a:pt x="479457" y="504341"/>
                </a:lnTo>
                <a:lnTo>
                  <a:pt x="488653" y="496475"/>
                </a:lnTo>
                <a:cubicBezTo>
                  <a:pt x="495751" y="494808"/>
                  <a:pt x="516240" y="495433"/>
                  <a:pt x="522053" y="494343"/>
                </a:cubicBezTo>
                <a:lnTo>
                  <a:pt x="523520" y="489931"/>
                </a:lnTo>
                <a:cubicBezTo>
                  <a:pt x="541965" y="482593"/>
                  <a:pt x="611396" y="458013"/>
                  <a:pt x="632714" y="450319"/>
                </a:cubicBezTo>
                <a:cubicBezTo>
                  <a:pt x="637120" y="456979"/>
                  <a:pt x="646523" y="446165"/>
                  <a:pt x="651426" y="443762"/>
                </a:cubicBezTo>
                <a:cubicBezTo>
                  <a:pt x="652273" y="448286"/>
                  <a:pt x="664268" y="449456"/>
                  <a:pt x="667724" y="445356"/>
                </a:cubicBezTo>
                <a:cubicBezTo>
                  <a:pt x="751466" y="421701"/>
                  <a:pt x="710176" y="468211"/>
                  <a:pt x="757679" y="438363"/>
                </a:cubicBezTo>
                <a:cubicBezTo>
                  <a:pt x="766141" y="436289"/>
                  <a:pt x="773060" y="437997"/>
                  <a:pt x="779159" y="441277"/>
                </a:cubicBezTo>
                <a:lnTo>
                  <a:pt x="788293" y="448081"/>
                </a:lnTo>
                <a:lnTo>
                  <a:pt x="822923" y="434292"/>
                </a:lnTo>
                <a:cubicBezTo>
                  <a:pt x="840014" y="429396"/>
                  <a:pt x="858036" y="426029"/>
                  <a:pt x="876559" y="424306"/>
                </a:cubicBezTo>
                <a:cubicBezTo>
                  <a:pt x="880889" y="433506"/>
                  <a:pt x="895209" y="420068"/>
                  <a:pt x="902011" y="417336"/>
                </a:cubicBezTo>
                <a:cubicBezTo>
                  <a:pt x="902191" y="423390"/>
                  <a:pt x="917419" y="426022"/>
                  <a:pt x="922715" y="420917"/>
                </a:cubicBezTo>
                <a:cubicBezTo>
                  <a:pt x="1035495" y="397234"/>
                  <a:pt x="972839" y="454951"/>
                  <a:pt x="1040139" y="419808"/>
                </a:cubicBezTo>
                <a:cubicBezTo>
                  <a:pt x="1051469" y="417835"/>
                  <a:pt x="1060048" y="420716"/>
                  <a:pt x="1067251" y="425602"/>
                </a:cubicBezTo>
                <a:lnTo>
                  <a:pt x="1080272" y="437887"/>
                </a:lnTo>
                <a:lnTo>
                  <a:pt x="1090219" y="433244"/>
                </a:lnTo>
                <a:cubicBezTo>
                  <a:pt x="1128054" y="432213"/>
                  <a:pt x="1139443" y="444840"/>
                  <a:pt x="1161226" y="431522"/>
                </a:cubicBezTo>
                <a:cubicBezTo>
                  <a:pt x="1194247" y="457797"/>
                  <a:pt x="1182853" y="433812"/>
                  <a:pt x="1207525" y="429257"/>
                </a:cubicBezTo>
                <a:cubicBezTo>
                  <a:pt x="1226951" y="423550"/>
                  <a:pt x="1190923" y="413889"/>
                  <a:pt x="1210030" y="412023"/>
                </a:cubicBezTo>
                <a:cubicBezTo>
                  <a:pt x="1230853" y="418586"/>
                  <a:pt x="1229491" y="397066"/>
                  <a:pt x="1251170" y="405160"/>
                </a:cubicBezTo>
                <a:cubicBezTo>
                  <a:pt x="1246235" y="421478"/>
                  <a:pt x="1293590" y="401251"/>
                  <a:pt x="1295331" y="415400"/>
                </a:cubicBezTo>
                <a:cubicBezTo>
                  <a:pt x="1313247" y="394801"/>
                  <a:pt x="1322885" y="419606"/>
                  <a:pt x="1347118" y="412922"/>
                </a:cubicBezTo>
                <a:cubicBezTo>
                  <a:pt x="1358442" y="405047"/>
                  <a:pt x="1366690" y="403583"/>
                  <a:pt x="1378108" y="411628"/>
                </a:cubicBezTo>
                <a:cubicBezTo>
                  <a:pt x="1430244" y="373345"/>
                  <a:pt x="1410029" y="409382"/>
                  <a:pt x="1459192" y="394137"/>
                </a:cubicBezTo>
                <a:cubicBezTo>
                  <a:pt x="1501499" y="378273"/>
                  <a:pt x="1549591" y="367610"/>
                  <a:pt x="1590120" y="330826"/>
                </a:cubicBezTo>
                <a:cubicBezTo>
                  <a:pt x="1597495" y="320478"/>
                  <a:pt x="1615987" y="316279"/>
                  <a:pt x="1631417" y="321445"/>
                </a:cubicBezTo>
                <a:cubicBezTo>
                  <a:pt x="1634069" y="322335"/>
                  <a:pt x="1636534" y="323476"/>
                  <a:pt x="1638727" y="324828"/>
                </a:cubicBezTo>
                <a:cubicBezTo>
                  <a:pt x="1674229" y="318675"/>
                  <a:pt x="1804005" y="291708"/>
                  <a:pt x="1844438" y="284522"/>
                </a:cubicBezTo>
                <a:cubicBezTo>
                  <a:pt x="1847960" y="297582"/>
                  <a:pt x="1868036" y="273541"/>
                  <a:pt x="1881324" y="281715"/>
                </a:cubicBezTo>
                <a:cubicBezTo>
                  <a:pt x="1890865" y="288925"/>
                  <a:pt x="1899182" y="283313"/>
                  <a:pt x="1908999" y="282556"/>
                </a:cubicBezTo>
                <a:cubicBezTo>
                  <a:pt x="1922050" y="288125"/>
                  <a:pt x="1964084" y="276888"/>
                  <a:pt x="1974956" y="269176"/>
                </a:cubicBezTo>
                <a:cubicBezTo>
                  <a:pt x="2000789" y="242591"/>
                  <a:pt x="2060915" y="260908"/>
                  <a:pt x="2082409" y="240508"/>
                </a:cubicBezTo>
                <a:cubicBezTo>
                  <a:pt x="2090286" y="237431"/>
                  <a:pt x="2098026" y="236104"/>
                  <a:pt x="2105639" y="235866"/>
                </a:cubicBezTo>
                <a:lnTo>
                  <a:pt x="2126992" y="237686"/>
                </a:lnTo>
                <a:lnTo>
                  <a:pt x="2133154" y="243170"/>
                </a:lnTo>
                <a:lnTo>
                  <a:pt x="2146154" y="241550"/>
                </a:lnTo>
                <a:lnTo>
                  <a:pt x="2149901" y="242334"/>
                </a:lnTo>
                <a:cubicBezTo>
                  <a:pt x="2157061" y="243856"/>
                  <a:pt x="2164126" y="245165"/>
                  <a:pt x="2171100" y="245607"/>
                </a:cubicBezTo>
                <a:cubicBezTo>
                  <a:pt x="2161432" y="217726"/>
                  <a:pt x="2228843" y="244778"/>
                  <a:pt x="2209148" y="222443"/>
                </a:cubicBezTo>
                <a:cubicBezTo>
                  <a:pt x="2245795" y="220027"/>
                  <a:pt x="2217435" y="199404"/>
                  <a:pt x="2261889" y="218750"/>
                </a:cubicBezTo>
                <a:cubicBezTo>
                  <a:pt x="2318421" y="194794"/>
                  <a:pt x="2408342" y="201713"/>
                  <a:pt x="2452315" y="166117"/>
                </a:cubicBezTo>
                <a:cubicBezTo>
                  <a:pt x="2447016" y="179502"/>
                  <a:pt x="2471204" y="189377"/>
                  <a:pt x="2487710" y="182485"/>
                </a:cubicBezTo>
                <a:cubicBezTo>
                  <a:pt x="2469218" y="234964"/>
                  <a:pt x="2552592" y="134331"/>
                  <a:pt x="2567870" y="169640"/>
                </a:cubicBezTo>
                <a:cubicBezTo>
                  <a:pt x="2567993" y="136603"/>
                  <a:pt x="2641492" y="79264"/>
                  <a:pt x="2677053" y="105731"/>
                </a:cubicBezTo>
                <a:cubicBezTo>
                  <a:pt x="2730362" y="98156"/>
                  <a:pt x="2767701" y="70180"/>
                  <a:pt x="2823914" y="80085"/>
                </a:cubicBezTo>
                <a:cubicBezTo>
                  <a:pt x="2825573" y="75636"/>
                  <a:pt x="2828354" y="71885"/>
                  <a:pt x="2831912" y="68644"/>
                </a:cubicBezTo>
                <a:lnTo>
                  <a:pt x="2843870" y="60725"/>
                </a:lnTo>
                <a:lnTo>
                  <a:pt x="2846217" y="61243"/>
                </a:lnTo>
                <a:cubicBezTo>
                  <a:pt x="2855406" y="61177"/>
                  <a:pt x="2860075" y="59230"/>
                  <a:pt x="2862745" y="56460"/>
                </a:cubicBezTo>
                <a:lnTo>
                  <a:pt x="2864596" y="52436"/>
                </a:lnTo>
                <a:lnTo>
                  <a:pt x="2875381" y="48221"/>
                </a:lnTo>
                <a:lnTo>
                  <a:pt x="2895139" y="37404"/>
                </a:lnTo>
                <a:lnTo>
                  <a:pt x="2900232" y="37736"/>
                </a:lnTo>
                <a:lnTo>
                  <a:pt x="2932205" y="25091"/>
                </a:lnTo>
                <a:lnTo>
                  <a:pt x="2933310" y="26034"/>
                </a:lnTo>
                <a:cubicBezTo>
                  <a:pt x="2936512" y="27864"/>
                  <a:pt x="2940256" y="28670"/>
                  <a:pt x="2945218" y="27359"/>
                </a:cubicBezTo>
                <a:cubicBezTo>
                  <a:pt x="2947316" y="45762"/>
                  <a:pt x="2952012" y="32829"/>
                  <a:pt x="2966465" y="27335"/>
                </a:cubicBezTo>
                <a:cubicBezTo>
                  <a:pt x="2972951" y="54691"/>
                  <a:pt x="3008144" y="29186"/>
                  <a:pt x="3023668" y="41123"/>
                </a:cubicBezTo>
                <a:cubicBezTo>
                  <a:pt x="3034143" y="36470"/>
                  <a:pt x="3045337" y="32050"/>
                  <a:pt x="3057077" y="28063"/>
                </a:cubicBezTo>
                <a:lnTo>
                  <a:pt x="3151915" y="24461"/>
                </a:lnTo>
                <a:lnTo>
                  <a:pt x="3251671" y="44793"/>
                </a:lnTo>
                <a:cubicBezTo>
                  <a:pt x="3288430" y="44614"/>
                  <a:pt x="3320402" y="52254"/>
                  <a:pt x="3351400" y="45905"/>
                </a:cubicBezTo>
                <a:cubicBezTo>
                  <a:pt x="3364152" y="52066"/>
                  <a:pt x="3376107" y="54432"/>
                  <a:pt x="3387481" y="44661"/>
                </a:cubicBezTo>
                <a:cubicBezTo>
                  <a:pt x="3421834" y="47236"/>
                  <a:pt x="3430384" y="60743"/>
                  <a:pt x="3451923" y="49700"/>
                </a:cubicBezTo>
                <a:cubicBezTo>
                  <a:pt x="3471592" y="71444"/>
                  <a:pt x="3472580" y="62993"/>
                  <a:pt x="3481520" y="56505"/>
                </a:cubicBezTo>
                <a:lnTo>
                  <a:pt x="3482804" y="56030"/>
                </a:lnTo>
                <a:lnTo>
                  <a:pt x="3485495" y="59139"/>
                </a:lnTo>
                <a:lnTo>
                  <a:pt x="3490972" y="60504"/>
                </a:lnTo>
                <a:lnTo>
                  <a:pt x="3505835" y="59295"/>
                </a:lnTo>
                <a:lnTo>
                  <a:pt x="3511410" y="58026"/>
                </a:lnTo>
                <a:cubicBezTo>
                  <a:pt x="3515254" y="57455"/>
                  <a:pt x="3517816" y="57465"/>
                  <a:pt x="3519598" y="57901"/>
                </a:cubicBezTo>
                <a:lnTo>
                  <a:pt x="3519807" y="58156"/>
                </a:lnTo>
                <a:lnTo>
                  <a:pt x="3527466" y="57534"/>
                </a:lnTo>
                <a:cubicBezTo>
                  <a:pt x="3540383" y="55888"/>
                  <a:pt x="3552942" y="53726"/>
                  <a:pt x="3564889" y="51208"/>
                </a:cubicBezTo>
                <a:cubicBezTo>
                  <a:pt x="3575289" y="65525"/>
                  <a:pt x="3619274" y="47602"/>
                  <a:pt x="3614922" y="75022"/>
                </a:cubicBezTo>
                <a:cubicBezTo>
                  <a:pt x="3631051" y="72436"/>
                  <a:pt x="3640626" y="60912"/>
                  <a:pt x="3635506" y="78936"/>
                </a:cubicBezTo>
                <a:cubicBezTo>
                  <a:pt x="3640824" y="78600"/>
                  <a:pt x="3644132" y="80065"/>
                  <a:pt x="3646525" y="82411"/>
                </a:cubicBezTo>
                <a:lnTo>
                  <a:pt x="3647224" y="83521"/>
                </a:lnTo>
                <a:lnTo>
                  <a:pt x="3683100" y="77327"/>
                </a:lnTo>
                <a:lnTo>
                  <a:pt x="3687901" y="78590"/>
                </a:lnTo>
                <a:lnTo>
                  <a:pt x="3711234" y="71883"/>
                </a:lnTo>
                <a:lnTo>
                  <a:pt x="3723318" y="69843"/>
                </a:lnTo>
                <a:lnTo>
                  <a:pt x="3726677" y="66330"/>
                </a:lnTo>
                <a:cubicBezTo>
                  <a:pt x="3730335" y="64168"/>
                  <a:pt x="3735615" y="63170"/>
                  <a:pt x="3744535" y="64808"/>
                </a:cubicBezTo>
                <a:lnTo>
                  <a:pt x="3746608" y="65740"/>
                </a:lnTo>
                <a:lnTo>
                  <a:pt x="3761262" y="60365"/>
                </a:lnTo>
                <a:cubicBezTo>
                  <a:pt x="3765968" y="57919"/>
                  <a:pt x="3770117" y="54839"/>
                  <a:pt x="3773451" y="50884"/>
                </a:cubicBezTo>
                <a:cubicBezTo>
                  <a:pt x="3824036" y="70790"/>
                  <a:pt x="3871065" y="50900"/>
                  <a:pt x="3925626" y="53519"/>
                </a:cubicBezTo>
                <a:cubicBezTo>
                  <a:pt x="3949771" y="85474"/>
                  <a:pt x="4043223" y="44139"/>
                  <a:pt x="4056184" y="12503"/>
                </a:cubicBezTo>
                <a:cubicBezTo>
                  <a:pt x="4056987" y="40004"/>
                  <a:pt x="4124598" y="1322"/>
                  <a:pt x="4142196" y="3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47AB3B0C-9045-5CF1-F5AA-8903D880D876}"/>
              </a:ext>
            </a:extLst>
          </p:cNvPr>
          <p:cNvGraphicFramePr>
            <a:graphicFrameLocks noGrp="1"/>
          </p:cNvGraphicFramePr>
          <p:nvPr>
            <p:ph idx="1"/>
            <p:extLst>
              <p:ext uri="{D42A27DB-BD31-4B8C-83A1-F6EECF244321}">
                <p14:modId xmlns:p14="http://schemas.microsoft.com/office/powerpoint/2010/main" val="3895356325"/>
              </p:ext>
            </p:extLst>
          </p:nvPr>
        </p:nvGraphicFramePr>
        <p:xfrm>
          <a:off x="1050925" y="2504941"/>
          <a:ext cx="9810750" cy="3749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2276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F584D22-CD28-4363-A679-ACA953A2A6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5B0E491B-5098-4794-9326-BC6DB47556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5F3E5453-6C8B-9526-9FAB-B6E5F3C48E91}"/>
              </a:ext>
            </a:extLst>
          </p:cNvPr>
          <p:cNvSpPr>
            <a:spLocks noGrp="1"/>
          </p:cNvSpPr>
          <p:nvPr>
            <p:ph type="title"/>
          </p:nvPr>
        </p:nvSpPr>
        <p:spPr>
          <a:xfrm>
            <a:off x="1050879" y="609601"/>
            <a:ext cx="9810604" cy="1216024"/>
          </a:xfrm>
        </p:spPr>
        <p:txBody>
          <a:bodyPr>
            <a:normAutofit/>
          </a:bodyPr>
          <a:lstStyle/>
          <a:p>
            <a:r>
              <a:rPr lang="en-US" dirty="0"/>
              <a:t>Issues Encountered</a:t>
            </a:r>
          </a:p>
        </p:txBody>
      </p:sp>
      <p:graphicFrame>
        <p:nvGraphicFramePr>
          <p:cNvPr id="5" name="Content Placeholder 2">
            <a:extLst>
              <a:ext uri="{FF2B5EF4-FFF2-40B4-BE49-F238E27FC236}">
                <a16:creationId xmlns:a16="http://schemas.microsoft.com/office/drawing/2014/main" xmlns="" id="{A714DE77-9838-F56A-26CF-CAF015DC5852}"/>
              </a:ext>
            </a:extLst>
          </p:cNvPr>
          <p:cNvGraphicFramePr>
            <a:graphicFrameLocks noGrp="1"/>
          </p:cNvGraphicFramePr>
          <p:nvPr>
            <p:ph idx="1"/>
            <p:extLst>
              <p:ext uri="{D42A27DB-BD31-4B8C-83A1-F6EECF244321}">
                <p14:modId xmlns:p14="http://schemas.microsoft.com/office/powerpoint/2010/main" val="3771514024"/>
              </p:ext>
            </p:extLst>
          </p:nvPr>
        </p:nvGraphicFramePr>
        <p:xfrm>
          <a:off x="1050925" y="2586251"/>
          <a:ext cx="10064998" cy="3662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8468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F584D22-CD28-4363-A679-ACA953A2A6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5B0E491B-5098-4794-9326-BC6DB47556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819DE623-2231-6783-1FFA-ABFD9E4926EF}"/>
              </a:ext>
            </a:extLst>
          </p:cNvPr>
          <p:cNvSpPr>
            <a:spLocks noGrp="1"/>
          </p:cNvSpPr>
          <p:nvPr>
            <p:ph type="title"/>
          </p:nvPr>
        </p:nvSpPr>
        <p:spPr>
          <a:xfrm>
            <a:off x="1050879" y="609601"/>
            <a:ext cx="9810604" cy="1216024"/>
          </a:xfrm>
        </p:spPr>
        <p:txBody>
          <a:bodyPr>
            <a:normAutofit/>
          </a:bodyPr>
          <a:lstStyle/>
          <a:p>
            <a:r>
              <a:rPr lang="en-US" dirty="0"/>
              <a:t>Benefits to Entity</a:t>
            </a:r>
          </a:p>
        </p:txBody>
      </p:sp>
      <p:graphicFrame>
        <p:nvGraphicFramePr>
          <p:cNvPr id="5" name="Content Placeholder 2">
            <a:extLst>
              <a:ext uri="{FF2B5EF4-FFF2-40B4-BE49-F238E27FC236}">
                <a16:creationId xmlns:a16="http://schemas.microsoft.com/office/drawing/2014/main" xmlns="" id="{3DD4B0CB-60DD-EE3F-9121-53B8E4AA6C3E}"/>
              </a:ext>
            </a:extLst>
          </p:cNvPr>
          <p:cNvGraphicFramePr>
            <a:graphicFrameLocks noGrp="1"/>
          </p:cNvGraphicFramePr>
          <p:nvPr>
            <p:ph idx="1"/>
            <p:extLst>
              <p:ext uri="{D42A27DB-BD31-4B8C-83A1-F6EECF244321}">
                <p14:modId xmlns:p14="http://schemas.microsoft.com/office/powerpoint/2010/main" val="39296668"/>
              </p:ext>
            </p:extLst>
          </p:nvPr>
        </p:nvGraphicFramePr>
        <p:xfrm>
          <a:off x="1050925" y="2586251"/>
          <a:ext cx="10064998" cy="3662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172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8">
            <a:extLst>
              <a:ext uri="{FF2B5EF4-FFF2-40B4-BE49-F238E27FC236}">
                <a16:creationId xmlns:a16="http://schemas.microsoft.com/office/drawing/2014/main" xmlns="" id="{DEB2E8C4-C3E7-4048-A43D-9859510CFA9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9" name="Ink 10">
                <a:extLst>
                  <a:ext uri="{FF2B5EF4-FFF2-40B4-BE49-F238E27FC236}">
                    <a16:creationId xmlns:a16="http://schemas.microsoft.com/office/drawing/2014/main" xmlns="" id="{24D29CCB-7956-4E3E-8880-304085F04BF4}"/>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12490710" y="6342652"/>
              <a:ext cx="360" cy="360"/>
            </p14:xfrm>
          </p:contentPart>
        </mc:Choice>
        <mc:Fallback xmlns="">
          <p:pic>
            <p:nvPicPr>
              <p:cNvPr id="19" name="Ink 10">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20" name="Rectangle 12">
            <a:extLst>
              <a:ext uri="{FF2B5EF4-FFF2-40B4-BE49-F238E27FC236}">
                <a16:creationId xmlns:a16="http://schemas.microsoft.com/office/drawing/2014/main" xmlns="" id="{E914257E-1E2A-4AC7-89EC-1FB65C9C0A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4">
            <a:extLst>
              <a:ext uri="{FF2B5EF4-FFF2-40B4-BE49-F238E27FC236}">
                <a16:creationId xmlns:a16="http://schemas.microsoft.com/office/drawing/2014/main" xmlns="" id="{03E1C8F1-97F5-489C-8308-958F096572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xmlns="" id="{AA02937E-B089-96B2-2F82-5BDD30C13648}"/>
              </a:ext>
            </a:extLst>
          </p:cNvPr>
          <p:cNvSpPr>
            <a:spLocks noGrp="1"/>
          </p:cNvSpPr>
          <p:nvPr>
            <p:ph type="title"/>
          </p:nvPr>
        </p:nvSpPr>
        <p:spPr>
          <a:xfrm>
            <a:off x="723901" y="509587"/>
            <a:ext cx="7649239" cy="742951"/>
          </a:xfrm>
        </p:spPr>
        <p:txBody>
          <a:bodyPr vert="horz" lIns="91440" tIns="45720" rIns="91440" bIns="45720" rtlCol="0" anchor="ctr">
            <a:normAutofit/>
          </a:bodyPr>
          <a:lstStyle/>
          <a:p>
            <a:r>
              <a:rPr lang="en-US"/>
              <a:t>Questions?</a:t>
            </a:r>
            <a:endParaRPr lang="en-US" dirty="0"/>
          </a:p>
        </p:txBody>
      </p:sp>
      <p:sp>
        <p:nvSpPr>
          <p:cNvPr id="17" name="Freeform: Shape 16">
            <a:extLst>
              <a:ext uri="{FF2B5EF4-FFF2-40B4-BE49-F238E27FC236}">
                <a16:creationId xmlns:a16="http://schemas.microsoft.com/office/drawing/2014/main" xmlns="" id="{DEB62645-D4DA-4E99-8344-B1536F63D1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8">
            <a:extLst>
              <a:ext uri="{FF2B5EF4-FFF2-40B4-BE49-F238E27FC236}">
                <a16:creationId xmlns:a16="http://schemas.microsoft.com/office/drawing/2014/main" xmlns="" id="{E8670988-E461-866E-CF6D-A22EB0A6FAE5}"/>
              </a:ext>
            </a:extLst>
          </p:cNvPr>
          <p:cNvGraphicFramePr>
            <a:graphicFrameLocks noGrp="1"/>
          </p:cNvGraphicFramePr>
          <p:nvPr>
            <p:extLst>
              <p:ext uri="{D42A27DB-BD31-4B8C-83A1-F6EECF244321}">
                <p14:modId xmlns:p14="http://schemas.microsoft.com/office/powerpoint/2010/main" val="186460980"/>
              </p:ext>
            </p:extLst>
          </p:nvPr>
        </p:nvGraphicFramePr>
        <p:xfrm>
          <a:off x="705972" y="2321180"/>
          <a:ext cx="10768183" cy="3682491"/>
        </p:xfrm>
        <a:graphic>
          <a:graphicData uri="http://schemas.openxmlformats.org/drawingml/2006/table">
            <a:tbl>
              <a:tblPr firstRow="1" bandRow="1">
                <a:tableStyleId>{5C22544A-7EE6-4342-B048-85BDC9FD1C3A}</a:tableStyleId>
              </a:tblPr>
              <a:tblGrid>
                <a:gridCol w="2716619">
                  <a:extLst>
                    <a:ext uri="{9D8B030D-6E8A-4147-A177-3AD203B41FA5}">
                      <a16:colId xmlns:a16="http://schemas.microsoft.com/office/drawing/2014/main" xmlns="" val="1915153916"/>
                    </a:ext>
                  </a:extLst>
                </a:gridCol>
                <a:gridCol w="2656860">
                  <a:extLst>
                    <a:ext uri="{9D8B030D-6E8A-4147-A177-3AD203B41FA5}">
                      <a16:colId xmlns:a16="http://schemas.microsoft.com/office/drawing/2014/main" xmlns="" val="702035380"/>
                    </a:ext>
                  </a:extLst>
                </a:gridCol>
                <a:gridCol w="2707315">
                  <a:extLst>
                    <a:ext uri="{9D8B030D-6E8A-4147-A177-3AD203B41FA5}">
                      <a16:colId xmlns:a16="http://schemas.microsoft.com/office/drawing/2014/main" xmlns="" val="120826114"/>
                    </a:ext>
                  </a:extLst>
                </a:gridCol>
                <a:gridCol w="2687389">
                  <a:extLst>
                    <a:ext uri="{9D8B030D-6E8A-4147-A177-3AD203B41FA5}">
                      <a16:colId xmlns:a16="http://schemas.microsoft.com/office/drawing/2014/main" xmlns="" val="1820980509"/>
                    </a:ext>
                  </a:extLst>
                </a:gridCol>
              </a:tblGrid>
              <a:tr h="506916">
                <a:tc gridSpan="4">
                  <a:txBody>
                    <a:bodyPr/>
                    <a:lstStyle/>
                    <a:p>
                      <a:pPr algn="ctr"/>
                      <a:r>
                        <a:rPr lang="en-US" sz="2300"/>
                        <a:t>DENTON NAVARRO ROCHA BERNAL &amp; ZECH, P.C.</a:t>
                      </a:r>
                    </a:p>
                  </a:txBody>
                  <a:tcPr marL="117233" marR="117233" marT="58616" marB="58616"/>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535689777"/>
                  </a:ext>
                </a:extLst>
              </a:tr>
              <a:tr h="862466">
                <a:tc>
                  <a:txBody>
                    <a:bodyPr/>
                    <a:lstStyle/>
                    <a:p>
                      <a:r>
                        <a:rPr lang="en-US" sz="2300"/>
                        <a:t>San Antonio Office</a:t>
                      </a:r>
                    </a:p>
                  </a:txBody>
                  <a:tcPr marL="117233" marR="117233" marT="58616" marB="58616"/>
                </a:tc>
                <a:tc>
                  <a:txBody>
                    <a:bodyPr/>
                    <a:lstStyle/>
                    <a:p>
                      <a:r>
                        <a:rPr lang="en-US" sz="2300"/>
                        <a:t>Rio Grande Valley Office</a:t>
                      </a:r>
                    </a:p>
                  </a:txBody>
                  <a:tcPr marL="117233" marR="117233" marT="58616" marB="58616"/>
                </a:tc>
                <a:tc>
                  <a:txBody>
                    <a:bodyPr/>
                    <a:lstStyle/>
                    <a:p>
                      <a:r>
                        <a:rPr lang="en-US" sz="2300"/>
                        <a:t>Austin Office</a:t>
                      </a:r>
                    </a:p>
                  </a:txBody>
                  <a:tcPr marL="117233" marR="117233" marT="58616" marB="58616"/>
                </a:tc>
                <a:tc>
                  <a:txBody>
                    <a:bodyPr/>
                    <a:lstStyle/>
                    <a:p>
                      <a:r>
                        <a:rPr lang="en-US" sz="2300"/>
                        <a:t>Texas Gulf Coast Office</a:t>
                      </a:r>
                    </a:p>
                  </a:txBody>
                  <a:tcPr marL="117233" marR="117233" marT="58616" marB="58616"/>
                </a:tc>
                <a:extLst>
                  <a:ext uri="{0D108BD9-81ED-4DB2-BD59-A6C34878D82A}">
                    <a16:rowId xmlns:a16="http://schemas.microsoft.com/office/drawing/2014/main" xmlns="" val="893973381"/>
                  </a:ext>
                </a:extLst>
              </a:tr>
              <a:tr h="2313109">
                <a:tc>
                  <a:txBody>
                    <a:bodyPr/>
                    <a:lstStyle/>
                    <a:p>
                      <a:r>
                        <a:rPr lang="en-US" sz="1800"/>
                        <a:t>2517 North Main Avenue</a:t>
                      </a:r>
                    </a:p>
                    <a:p>
                      <a:r>
                        <a:rPr lang="en-US" sz="1800"/>
                        <a:t>San Antonio, Texas  78212-4685</a:t>
                      </a:r>
                    </a:p>
                    <a:p>
                      <a:r>
                        <a:rPr lang="en-US" sz="1800"/>
                        <a:t>Phone (210) 227-3243</a:t>
                      </a:r>
                    </a:p>
                    <a:p>
                      <a:r>
                        <a:rPr lang="en-US" sz="1800"/>
                        <a:t>Fax (210) 225-4481</a:t>
                      </a:r>
                    </a:p>
                    <a:p>
                      <a:endParaRPr lang="en-US" sz="1800"/>
                    </a:p>
                  </a:txBody>
                  <a:tcPr marL="117233" marR="117233" marT="58616" marB="58616"/>
                </a:tc>
                <a:tc>
                  <a:txBody>
                    <a:bodyPr/>
                    <a:lstStyle/>
                    <a:p>
                      <a:r>
                        <a:rPr lang="en-US" sz="1800"/>
                        <a:t>701 East Harrison</a:t>
                      </a:r>
                    </a:p>
                    <a:p>
                      <a:r>
                        <a:rPr lang="en-US" sz="1800"/>
                        <a:t>Suite 100</a:t>
                      </a:r>
                    </a:p>
                    <a:p>
                      <a:r>
                        <a:rPr lang="en-US" sz="1800"/>
                        <a:t>Harlingen, Texas  78550-9165</a:t>
                      </a:r>
                    </a:p>
                    <a:p>
                      <a:r>
                        <a:rPr lang="en-US" sz="1800"/>
                        <a:t>Phone (956) 421-4904</a:t>
                      </a:r>
                    </a:p>
                    <a:p>
                      <a:r>
                        <a:rPr lang="en-US" sz="1800"/>
                        <a:t>Fax (956) 421-3621</a:t>
                      </a:r>
                    </a:p>
                    <a:p>
                      <a:endParaRPr lang="en-US" sz="1800"/>
                    </a:p>
                  </a:txBody>
                  <a:tcPr marL="117233" marR="117233" marT="58616" marB="58616"/>
                </a:tc>
                <a:tc>
                  <a:txBody>
                    <a:bodyPr/>
                    <a:lstStyle/>
                    <a:p>
                      <a:r>
                        <a:rPr lang="en-US" sz="1800"/>
                        <a:t>2500 W William Cannon Drive</a:t>
                      </a:r>
                    </a:p>
                    <a:p>
                      <a:r>
                        <a:rPr lang="en-US" sz="1800"/>
                        <a:t>Suite 609</a:t>
                      </a:r>
                    </a:p>
                    <a:p>
                      <a:r>
                        <a:rPr lang="en-US" sz="1800"/>
                        <a:t>Austin, Texas  78745-5320</a:t>
                      </a:r>
                    </a:p>
                    <a:p>
                      <a:r>
                        <a:rPr lang="en-US" sz="1800"/>
                        <a:t>Phone (512) 279-6431</a:t>
                      </a:r>
                    </a:p>
                    <a:p>
                      <a:r>
                        <a:rPr lang="en-US" sz="1800"/>
                        <a:t>Fax (512) 279 6438</a:t>
                      </a:r>
                    </a:p>
                    <a:p>
                      <a:endParaRPr lang="en-US" sz="1800"/>
                    </a:p>
                  </a:txBody>
                  <a:tcPr marL="117233" marR="117233" marT="58616" marB="58616"/>
                </a:tc>
                <a:tc>
                  <a:txBody>
                    <a:bodyPr/>
                    <a:lstStyle/>
                    <a:p>
                      <a:r>
                        <a:rPr lang="en-US" sz="1800"/>
                        <a:t>549 N. Egret Bay Blvd.</a:t>
                      </a:r>
                    </a:p>
                    <a:p>
                      <a:r>
                        <a:rPr lang="en-US" sz="1800"/>
                        <a:t>Suite 200</a:t>
                      </a:r>
                    </a:p>
                    <a:p>
                      <a:r>
                        <a:rPr lang="en-US" sz="1800"/>
                        <a:t>League City, TX  77573</a:t>
                      </a:r>
                    </a:p>
                    <a:p>
                      <a:r>
                        <a:rPr lang="en-US" sz="1800"/>
                        <a:t>Phone (832) 632-2102</a:t>
                      </a:r>
                    </a:p>
                    <a:p>
                      <a:endParaRPr lang="en-US" sz="1800"/>
                    </a:p>
                  </a:txBody>
                  <a:tcPr marL="117233" marR="117233" marT="58616" marB="58616"/>
                </a:tc>
                <a:extLst>
                  <a:ext uri="{0D108BD9-81ED-4DB2-BD59-A6C34878D82A}">
                    <a16:rowId xmlns:a16="http://schemas.microsoft.com/office/drawing/2014/main" xmlns="" val="3751080427"/>
                  </a:ext>
                </a:extLst>
              </a:tr>
            </a:tbl>
          </a:graphicData>
        </a:graphic>
      </p:graphicFrame>
    </p:spTree>
    <p:extLst>
      <p:ext uri="{BB962C8B-B14F-4D97-AF65-F5344CB8AC3E}">
        <p14:creationId xmlns:p14="http://schemas.microsoft.com/office/powerpoint/2010/main" val="1700925065"/>
      </p:ext>
    </p:extLst>
  </p:cSld>
  <p:clrMapOvr>
    <a:masterClrMapping/>
  </p:clrMapOvr>
</p:sld>
</file>

<file path=ppt/theme/theme1.xml><?xml version="1.0" encoding="utf-8"?>
<a:theme xmlns:a="http://schemas.openxmlformats.org/drawingml/2006/main" name="ArchiveVTI">
  <a:themeElements>
    <a:clrScheme name="AnalogousFromLightSeedLeftStep">
      <a:dk1>
        <a:srgbClr val="000000"/>
      </a:dk1>
      <a:lt1>
        <a:srgbClr val="FFFFFF"/>
      </a:lt1>
      <a:dk2>
        <a:srgbClr val="413224"/>
      </a:dk2>
      <a:lt2>
        <a:srgbClr val="E2E4E8"/>
      </a:lt2>
      <a:accent1>
        <a:srgbClr val="B29E7C"/>
      </a:accent1>
      <a:accent2>
        <a:srgbClr val="BA8C7F"/>
      </a:accent2>
      <a:accent3>
        <a:srgbClr val="C4929C"/>
      </a:accent3>
      <a:accent4>
        <a:srgbClr val="BA7FA3"/>
      </a:accent4>
      <a:accent5>
        <a:srgbClr val="C392C4"/>
      </a:accent5>
      <a:accent6>
        <a:srgbClr val="9F7FBA"/>
      </a:accent6>
      <a:hlink>
        <a:srgbClr val="6982AE"/>
      </a:hlink>
      <a:folHlink>
        <a:srgbClr val="7F7F7F"/>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docProps/app.xml><?xml version="1.0" encoding="utf-8"?>
<Properties xmlns="http://schemas.openxmlformats.org/officeDocument/2006/extended-properties" xmlns:vt="http://schemas.openxmlformats.org/officeDocument/2006/docPropsVTypes">
  <TotalTime>18</TotalTime>
  <Words>735</Words>
  <Application>Microsoft Office PowerPoint</Application>
  <PresentationFormat>Widescreen</PresentationFormat>
  <Paragraphs>62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Batang</vt:lpstr>
      <vt:lpstr>Bembo</vt:lpstr>
      <vt:lpstr>ArchiveVTI</vt:lpstr>
      <vt:lpstr>Development agreements and annexation</vt:lpstr>
      <vt:lpstr>What Are Development Agreements in the Context of Annexation?</vt:lpstr>
      <vt:lpstr>Recent Legislative Change</vt:lpstr>
      <vt:lpstr>How Do Development Agreements Impact Zoning?</vt:lpstr>
      <vt:lpstr>Considerations Before Entering Development Agreements within the ETJ?</vt:lpstr>
      <vt:lpstr>Compliance with Comprehensive Plan </vt:lpstr>
      <vt:lpstr>Issues Encountered</vt:lpstr>
      <vt:lpstr>Benefits to Entity</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Annexation and development agreements</dc:title>
  <dc:creator>Esmeralda Casarez</dc:creator>
  <cp:lastModifiedBy>Shauna N. Duff</cp:lastModifiedBy>
  <cp:revision>2</cp:revision>
  <dcterms:created xsi:type="dcterms:W3CDTF">2022-06-21T19:10:14Z</dcterms:created>
  <dcterms:modified xsi:type="dcterms:W3CDTF">2022-06-22T15:14:55Z</dcterms:modified>
</cp:coreProperties>
</file>