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7" r:id="rId3"/>
    <p:sldId id="281" r:id="rId4"/>
    <p:sldId id="275" r:id="rId5"/>
    <p:sldId id="276" r:id="rId6"/>
    <p:sldId id="277" r:id="rId7"/>
    <p:sldId id="278" r:id="rId8"/>
    <p:sldId id="282" r:id="rId9"/>
    <p:sldId id="280" r:id="rId10"/>
    <p:sldId id="279" r:id="rId11"/>
    <p:sldId id="258" r:id="rId12"/>
    <p:sldId id="259" r:id="rId13"/>
    <p:sldId id="260" r:id="rId14"/>
    <p:sldId id="261" r:id="rId15"/>
    <p:sldId id="262" r:id="rId16"/>
    <p:sldId id="263" r:id="rId17"/>
    <p:sldId id="264" r:id="rId18"/>
    <p:sldId id="265" r:id="rId19"/>
    <p:sldId id="271" r:id="rId20"/>
    <p:sldId id="274" r:id="rId21"/>
    <p:sldId id="272" r:id="rId22"/>
    <p:sldId id="273" r:id="rId23"/>
    <p:sldId id="267" r:id="rId24"/>
    <p:sldId id="266" r:id="rId25"/>
    <p:sldId id="269"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ata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www.rampagelaw.com/" TargetMode="External"/><Relationship Id="rId1" Type="http://schemas.openxmlformats.org/officeDocument/2006/relationships/hyperlink" Target="mailto:mrs@rampagelaw.com" TargetMode="External"/><Relationship Id="rId6" Type="http://schemas.openxmlformats.org/officeDocument/2006/relationships/image" Target="../media/image26.svg"/><Relationship Id="rId5" Type="http://schemas.openxmlformats.org/officeDocument/2006/relationships/image" Target="../media/image18.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0.png"/></Relationships>
</file>

<file path=ppt/diagrams/_rels/data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svg"/><Relationship Id="rId1" Type="http://schemas.openxmlformats.org/officeDocument/2006/relationships/image" Target="../media/image8.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6BCCA-0546-4586-AA1D-E4D7AC169F1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0886387-7516-4200-BCC3-4E7615F1C7F5}">
      <dgm:prSet/>
      <dgm:spPr/>
      <dgm:t>
        <a:bodyPr/>
        <a:lstStyle/>
        <a:p>
          <a:pPr>
            <a:lnSpc>
              <a:spcPct val="100000"/>
            </a:lnSpc>
          </a:pPr>
          <a:r>
            <a:rPr lang="en-US" dirty="0"/>
            <a:t>Created under LGC 211</a:t>
          </a:r>
        </a:p>
      </dgm:t>
    </dgm:pt>
    <dgm:pt modelId="{28427C4A-B32E-4028-8E97-8B364FA0B809}" type="parTrans" cxnId="{28CD0932-35D2-4123-8E75-233642733A54}">
      <dgm:prSet/>
      <dgm:spPr/>
      <dgm:t>
        <a:bodyPr/>
        <a:lstStyle/>
        <a:p>
          <a:endParaRPr lang="en-US"/>
        </a:p>
      </dgm:t>
    </dgm:pt>
    <dgm:pt modelId="{66013F80-EA93-4FFF-A354-8E1893C416EA}" type="sibTrans" cxnId="{28CD0932-35D2-4123-8E75-233642733A54}">
      <dgm:prSet/>
      <dgm:spPr/>
      <dgm:t>
        <a:bodyPr/>
        <a:lstStyle/>
        <a:p>
          <a:pPr>
            <a:lnSpc>
              <a:spcPct val="100000"/>
            </a:lnSpc>
          </a:pPr>
          <a:endParaRPr lang="en-US"/>
        </a:p>
      </dgm:t>
    </dgm:pt>
    <dgm:pt modelId="{D5A86FD9-383C-44EC-9D66-E34F90321173}">
      <dgm:prSet/>
      <dgm:spPr/>
      <dgm:t>
        <a:bodyPr/>
        <a:lstStyle/>
        <a:p>
          <a:pPr>
            <a:lnSpc>
              <a:spcPct val="100000"/>
            </a:lnSpc>
          </a:pPr>
          <a:r>
            <a:rPr lang="en-US" dirty="0"/>
            <a:t>Appointed by Council</a:t>
          </a:r>
        </a:p>
      </dgm:t>
    </dgm:pt>
    <dgm:pt modelId="{C89B8CB0-55DB-4528-8398-281C922E6B79}" type="parTrans" cxnId="{DCCCB5F8-EC22-4917-9B51-7325F3F78919}">
      <dgm:prSet/>
      <dgm:spPr/>
      <dgm:t>
        <a:bodyPr/>
        <a:lstStyle/>
        <a:p>
          <a:endParaRPr lang="en-US"/>
        </a:p>
      </dgm:t>
    </dgm:pt>
    <dgm:pt modelId="{3909955D-6C32-42E1-A230-8C58AEDD7913}" type="sibTrans" cxnId="{DCCCB5F8-EC22-4917-9B51-7325F3F78919}">
      <dgm:prSet/>
      <dgm:spPr/>
      <dgm:t>
        <a:bodyPr/>
        <a:lstStyle/>
        <a:p>
          <a:pPr>
            <a:lnSpc>
              <a:spcPct val="100000"/>
            </a:lnSpc>
          </a:pPr>
          <a:endParaRPr lang="en-US"/>
        </a:p>
      </dgm:t>
    </dgm:pt>
    <dgm:pt modelId="{5B2B31A7-BE39-4AFF-9B11-46D63B00ED09}">
      <dgm:prSet/>
      <dgm:spPr/>
      <dgm:t>
        <a:bodyPr/>
        <a:lstStyle/>
        <a:p>
          <a:pPr>
            <a:lnSpc>
              <a:spcPct val="100000"/>
            </a:lnSpc>
          </a:pPr>
          <a:r>
            <a:rPr lang="en-US" dirty="0"/>
            <a:t>Authority over regulatory processes</a:t>
          </a:r>
        </a:p>
      </dgm:t>
    </dgm:pt>
    <dgm:pt modelId="{D511B3B9-245D-4D7C-A756-2CE08C651729}" type="parTrans" cxnId="{B8E0264E-61C4-4D21-AF1D-31A8DE1D7C7C}">
      <dgm:prSet/>
      <dgm:spPr/>
      <dgm:t>
        <a:bodyPr/>
        <a:lstStyle/>
        <a:p>
          <a:endParaRPr lang="en-US"/>
        </a:p>
      </dgm:t>
    </dgm:pt>
    <dgm:pt modelId="{1F435768-CD7F-48E0-A088-B11C36BB3C51}" type="sibTrans" cxnId="{B8E0264E-61C4-4D21-AF1D-31A8DE1D7C7C}">
      <dgm:prSet/>
      <dgm:spPr/>
      <dgm:t>
        <a:bodyPr/>
        <a:lstStyle/>
        <a:p>
          <a:pPr>
            <a:lnSpc>
              <a:spcPct val="100000"/>
            </a:lnSpc>
          </a:pPr>
          <a:endParaRPr lang="en-US"/>
        </a:p>
      </dgm:t>
    </dgm:pt>
    <dgm:pt modelId="{B71BEE74-CE0C-448D-B913-AB604A6E45A1}">
      <dgm:prSet/>
      <dgm:spPr/>
      <dgm:t>
        <a:bodyPr/>
        <a:lstStyle/>
        <a:p>
          <a:pPr>
            <a:lnSpc>
              <a:spcPct val="100000"/>
            </a:lnSpc>
          </a:pPr>
          <a:r>
            <a:rPr lang="en-US" dirty="0"/>
            <a:t>Any decision may be appealed</a:t>
          </a:r>
        </a:p>
      </dgm:t>
    </dgm:pt>
    <dgm:pt modelId="{38CF043C-D2AB-4A7A-9A77-7319E6907D11}" type="parTrans" cxnId="{02C2EAC6-F550-47C4-8798-CEC529763F10}">
      <dgm:prSet/>
      <dgm:spPr/>
      <dgm:t>
        <a:bodyPr/>
        <a:lstStyle/>
        <a:p>
          <a:endParaRPr lang="en-US"/>
        </a:p>
      </dgm:t>
    </dgm:pt>
    <dgm:pt modelId="{D617E5C6-385E-46B8-AC8F-E7D203434F01}" type="sibTrans" cxnId="{02C2EAC6-F550-47C4-8798-CEC529763F10}">
      <dgm:prSet/>
      <dgm:spPr/>
      <dgm:t>
        <a:bodyPr/>
        <a:lstStyle/>
        <a:p>
          <a:endParaRPr lang="en-US"/>
        </a:p>
      </dgm:t>
    </dgm:pt>
    <dgm:pt modelId="{26A0165B-6F42-44A3-98A1-2167F33B9FB7}" type="pres">
      <dgm:prSet presAssocID="{85C6BCCA-0546-4586-AA1D-E4D7AC169F1F}" presName="root" presStyleCnt="0">
        <dgm:presLayoutVars>
          <dgm:dir/>
          <dgm:resizeHandles val="exact"/>
        </dgm:presLayoutVars>
      </dgm:prSet>
      <dgm:spPr/>
      <dgm:t>
        <a:bodyPr/>
        <a:lstStyle/>
        <a:p>
          <a:endParaRPr lang="en-US"/>
        </a:p>
      </dgm:t>
    </dgm:pt>
    <dgm:pt modelId="{54378D57-253E-47A7-B7BE-20B9A1569F81}" type="pres">
      <dgm:prSet presAssocID="{85C6BCCA-0546-4586-AA1D-E4D7AC169F1F}" presName="container" presStyleCnt="0">
        <dgm:presLayoutVars>
          <dgm:dir/>
          <dgm:resizeHandles val="exact"/>
        </dgm:presLayoutVars>
      </dgm:prSet>
      <dgm:spPr/>
    </dgm:pt>
    <dgm:pt modelId="{6434B3C3-C957-4049-AC8D-A0E31141B297}" type="pres">
      <dgm:prSet presAssocID="{B0886387-7516-4200-BCC3-4E7615F1C7F5}" presName="compNode" presStyleCnt="0"/>
      <dgm:spPr/>
    </dgm:pt>
    <dgm:pt modelId="{8F791DBD-3B69-4C44-B73D-7806AA80CF1A}" type="pres">
      <dgm:prSet presAssocID="{B0886387-7516-4200-BCC3-4E7615F1C7F5}" presName="iconBgRect" presStyleLbl="bgShp" presStyleIdx="0" presStyleCnt="4"/>
      <dgm:spPr/>
    </dgm:pt>
    <dgm:pt modelId="{E9E6BD83-E562-4362-8DB5-6A20DCD0AB1B}" type="pres">
      <dgm:prSet presAssocID="{B0886387-7516-4200-BCC3-4E7615F1C7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5F9008C1-79BC-40A9-ABC9-B9781921ACCC}" type="pres">
      <dgm:prSet presAssocID="{B0886387-7516-4200-BCC3-4E7615F1C7F5}" presName="spaceRect" presStyleCnt="0"/>
      <dgm:spPr/>
    </dgm:pt>
    <dgm:pt modelId="{CFCF196E-3127-4E62-AAFF-F3F7E533EAD1}" type="pres">
      <dgm:prSet presAssocID="{B0886387-7516-4200-BCC3-4E7615F1C7F5}" presName="textRect" presStyleLbl="revTx" presStyleIdx="0" presStyleCnt="4">
        <dgm:presLayoutVars>
          <dgm:chMax val="1"/>
          <dgm:chPref val="1"/>
        </dgm:presLayoutVars>
      </dgm:prSet>
      <dgm:spPr/>
      <dgm:t>
        <a:bodyPr/>
        <a:lstStyle/>
        <a:p>
          <a:endParaRPr lang="en-US"/>
        </a:p>
      </dgm:t>
    </dgm:pt>
    <dgm:pt modelId="{8796063E-5843-42F2-905B-69CE03A7C73D}" type="pres">
      <dgm:prSet presAssocID="{66013F80-EA93-4FFF-A354-8E1893C416EA}" presName="sibTrans" presStyleLbl="sibTrans2D1" presStyleIdx="0" presStyleCnt="0"/>
      <dgm:spPr/>
      <dgm:t>
        <a:bodyPr/>
        <a:lstStyle/>
        <a:p>
          <a:endParaRPr lang="en-US"/>
        </a:p>
      </dgm:t>
    </dgm:pt>
    <dgm:pt modelId="{7101F5C0-5203-4786-8D19-700EE471C480}" type="pres">
      <dgm:prSet presAssocID="{D5A86FD9-383C-44EC-9D66-E34F90321173}" presName="compNode" presStyleCnt="0"/>
      <dgm:spPr/>
    </dgm:pt>
    <dgm:pt modelId="{69527771-CBC7-4A1B-882E-B6C5174453F2}" type="pres">
      <dgm:prSet presAssocID="{D5A86FD9-383C-44EC-9D66-E34F90321173}" presName="iconBgRect" presStyleLbl="bgShp" presStyleIdx="1" presStyleCnt="4"/>
      <dgm:spPr/>
    </dgm:pt>
    <dgm:pt modelId="{AD353663-5E57-4093-9626-7DDE957C25F1}" type="pres">
      <dgm:prSet presAssocID="{D5A86FD9-383C-44EC-9D66-E34F9032117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eeting"/>
        </a:ext>
      </dgm:extLst>
    </dgm:pt>
    <dgm:pt modelId="{E43BF479-5BAC-4284-8CE2-53B8509E625E}" type="pres">
      <dgm:prSet presAssocID="{D5A86FD9-383C-44EC-9D66-E34F90321173}" presName="spaceRect" presStyleCnt="0"/>
      <dgm:spPr/>
    </dgm:pt>
    <dgm:pt modelId="{F173FAD6-0665-4F12-9927-7B1A79ACB2A7}" type="pres">
      <dgm:prSet presAssocID="{D5A86FD9-383C-44EC-9D66-E34F90321173}" presName="textRect" presStyleLbl="revTx" presStyleIdx="1" presStyleCnt="4">
        <dgm:presLayoutVars>
          <dgm:chMax val="1"/>
          <dgm:chPref val="1"/>
        </dgm:presLayoutVars>
      </dgm:prSet>
      <dgm:spPr/>
      <dgm:t>
        <a:bodyPr/>
        <a:lstStyle/>
        <a:p>
          <a:endParaRPr lang="en-US"/>
        </a:p>
      </dgm:t>
    </dgm:pt>
    <dgm:pt modelId="{4594C025-6130-4DA3-B161-D906B2275933}" type="pres">
      <dgm:prSet presAssocID="{3909955D-6C32-42E1-A230-8C58AEDD7913}" presName="sibTrans" presStyleLbl="sibTrans2D1" presStyleIdx="0" presStyleCnt="0"/>
      <dgm:spPr/>
      <dgm:t>
        <a:bodyPr/>
        <a:lstStyle/>
        <a:p>
          <a:endParaRPr lang="en-US"/>
        </a:p>
      </dgm:t>
    </dgm:pt>
    <dgm:pt modelId="{4FC06CB6-C23E-40CB-A845-BC6E2D3055B0}" type="pres">
      <dgm:prSet presAssocID="{5B2B31A7-BE39-4AFF-9B11-46D63B00ED09}" presName="compNode" presStyleCnt="0"/>
      <dgm:spPr/>
    </dgm:pt>
    <dgm:pt modelId="{87AEB305-56C4-4C8E-BB24-8259D472E297}" type="pres">
      <dgm:prSet presAssocID="{5B2B31A7-BE39-4AFF-9B11-46D63B00ED09}" presName="iconBgRect" presStyleLbl="bgShp" presStyleIdx="2" presStyleCnt="4"/>
      <dgm:spPr/>
    </dgm:pt>
    <dgm:pt modelId="{0803BCB4-295F-4C73-AF24-9B06A9B3BE33}" type="pres">
      <dgm:prSet presAssocID="{5B2B31A7-BE39-4AFF-9B11-46D63B00ED0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ank"/>
        </a:ext>
      </dgm:extLst>
    </dgm:pt>
    <dgm:pt modelId="{A756CCCE-AB88-406B-9C08-62F8AA30C460}" type="pres">
      <dgm:prSet presAssocID="{5B2B31A7-BE39-4AFF-9B11-46D63B00ED09}" presName="spaceRect" presStyleCnt="0"/>
      <dgm:spPr/>
    </dgm:pt>
    <dgm:pt modelId="{84FC0DFD-C34E-4402-B952-488A54B5D126}" type="pres">
      <dgm:prSet presAssocID="{5B2B31A7-BE39-4AFF-9B11-46D63B00ED09}" presName="textRect" presStyleLbl="revTx" presStyleIdx="2" presStyleCnt="4">
        <dgm:presLayoutVars>
          <dgm:chMax val="1"/>
          <dgm:chPref val="1"/>
        </dgm:presLayoutVars>
      </dgm:prSet>
      <dgm:spPr/>
      <dgm:t>
        <a:bodyPr/>
        <a:lstStyle/>
        <a:p>
          <a:endParaRPr lang="en-US"/>
        </a:p>
      </dgm:t>
    </dgm:pt>
    <dgm:pt modelId="{0DB3FCCC-4CCF-4A39-B9ED-A6F8F893A4B1}" type="pres">
      <dgm:prSet presAssocID="{1F435768-CD7F-48E0-A088-B11C36BB3C51}" presName="sibTrans" presStyleLbl="sibTrans2D1" presStyleIdx="0" presStyleCnt="0"/>
      <dgm:spPr/>
      <dgm:t>
        <a:bodyPr/>
        <a:lstStyle/>
        <a:p>
          <a:endParaRPr lang="en-US"/>
        </a:p>
      </dgm:t>
    </dgm:pt>
    <dgm:pt modelId="{DF6497D8-53DC-4796-807E-AF03CBEE4104}" type="pres">
      <dgm:prSet presAssocID="{B71BEE74-CE0C-448D-B913-AB604A6E45A1}" presName="compNode" presStyleCnt="0"/>
      <dgm:spPr/>
    </dgm:pt>
    <dgm:pt modelId="{BAEE67D5-9299-4715-B7C6-7E07E5377025}" type="pres">
      <dgm:prSet presAssocID="{B71BEE74-CE0C-448D-B913-AB604A6E45A1}" presName="iconBgRect" presStyleLbl="bgShp" presStyleIdx="3" presStyleCnt="4"/>
      <dgm:spPr/>
    </dgm:pt>
    <dgm:pt modelId="{962984D5-B9E8-4291-BFED-772AF02FA556}" type="pres">
      <dgm:prSet presAssocID="{B71BEE74-CE0C-448D-B913-AB604A6E45A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Gavel"/>
        </a:ext>
      </dgm:extLst>
    </dgm:pt>
    <dgm:pt modelId="{43E2CE3B-C5FE-4562-826A-B3F1E719C9A5}" type="pres">
      <dgm:prSet presAssocID="{B71BEE74-CE0C-448D-B913-AB604A6E45A1}" presName="spaceRect" presStyleCnt="0"/>
      <dgm:spPr/>
    </dgm:pt>
    <dgm:pt modelId="{7BABA45E-BC6C-45ED-B6CB-0FAFFAF48438}" type="pres">
      <dgm:prSet presAssocID="{B71BEE74-CE0C-448D-B913-AB604A6E45A1}" presName="textRect" presStyleLbl="revTx" presStyleIdx="3" presStyleCnt="4">
        <dgm:presLayoutVars>
          <dgm:chMax val="1"/>
          <dgm:chPref val="1"/>
        </dgm:presLayoutVars>
      </dgm:prSet>
      <dgm:spPr/>
      <dgm:t>
        <a:bodyPr/>
        <a:lstStyle/>
        <a:p>
          <a:endParaRPr lang="en-US"/>
        </a:p>
      </dgm:t>
    </dgm:pt>
  </dgm:ptLst>
  <dgm:cxnLst>
    <dgm:cxn modelId="{C98CD30B-D359-4B8A-9DC2-9A09F2410B8F}" type="presOf" srcId="{5B2B31A7-BE39-4AFF-9B11-46D63B00ED09}" destId="{84FC0DFD-C34E-4402-B952-488A54B5D126}" srcOrd="0" destOrd="0" presId="urn:microsoft.com/office/officeart/2018/2/layout/IconCircleList"/>
    <dgm:cxn modelId="{FB704C28-3E00-481C-9824-4080B926980C}" type="presOf" srcId="{85C6BCCA-0546-4586-AA1D-E4D7AC169F1F}" destId="{26A0165B-6F42-44A3-98A1-2167F33B9FB7}" srcOrd="0" destOrd="0" presId="urn:microsoft.com/office/officeart/2018/2/layout/IconCircleList"/>
    <dgm:cxn modelId="{BFA899DE-68AA-4E27-BB2E-B2F34C40C308}" type="presOf" srcId="{B0886387-7516-4200-BCC3-4E7615F1C7F5}" destId="{CFCF196E-3127-4E62-AAFF-F3F7E533EAD1}" srcOrd="0" destOrd="0" presId="urn:microsoft.com/office/officeart/2018/2/layout/IconCircleList"/>
    <dgm:cxn modelId="{E318D403-4B42-4C2A-8020-ADF6AF651A98}" type="presOf" srcId="{D5A86FD9-383C-44EC-9D66-E34F90321173}" destId="{F173FAD6-0665-4F12-9927-7B1A79ACB2A7}" srcOrd="0" destOrd="0" presId="urn:microsoft.com/office/officeart/2018/2/layout/IconCircleList"/>
    <dgm:cxn modelId="{28CD0932-35D2-4123-8E75-233642733A54}" srcId="{85C6BCCA-0546-4586-AA1D-E4D7AC169F1F}" destId="{B0886387-7516-4200-BCC3-4E7615F1C7F5}" srcOrd="0" destOrd="0" parTransId="{28427C4A-B32E-4028-8E97-8B364FA0B809}" sibTransId="{66013F80-EA93-4FFF-A354-8E1893C416EA}"/>
    <dgm:cxn modelId="{02C2EAC6-F550-47C4-8798-CEC529763F10}" srcId="{85C6BCCA-0546-4586-AA1D-E4D7AC169F1F}" destId="{B71BEE74-CE0C-448D-B913-AB604A6E45A1}" srcOrd="3" destOrd="0" parTransId="{38CF043C-D2AB-4A7A-9A77-7319E6907D11}" sibTransId="{D617E5C6-385E-46B8-AC8F-E7D203434F01}"/>
    <dgm:cxn modelId="{DCCCB5F8-EC22-4917-9B51-7325F3F78919}" srcId="{85C6BCCA-0546-4586-AA1D-E4D7AC169F1F}" destId="{D5A86FD9-383C-44EC-9D66-E34F90321173}" srcOrd="1" destOrd="0" parTransId="{C89B8CB0-55DB-4528-8398-281C922E6B79}" sibTransId="{3909955D-6C32-42E1-A230-8C58AEDD7913}"/>
    <dgm:cxn modelId="{EF56C253-55BD-45A0-AE7A-6CD9EA9FC27D}" type="presOf" srcId="{66013F80-EA93-4FFF-A354-8E1893C416EA}" destId="{8796063E-5843-42F2-905B-69CE03A7C73D}" srcOrd="0" destOrd="0" presId="urn:microsoft.com/office/officeart/2018/2/layout/IconCircleList"/>
    <dgm:cxn modelId="{2A04B05B-D5E1-4438-827B-73DD70C33CE3}" type="presOf" srcId="{B71BEE74-CE0C-448D-B913-AB604A6E45A1}" destId="{7BABA45E-BC6C-45ED-B6CB-0FAFFAF48438}" srcOrd="0" destOrd="0" presId="urn:microsoft.com/office/officeart/2018/2/layout/IconCircleList"/>
    <dgm:cxn modelId="{5950E189-12E0-4DB7-958F-A92AF6D0D1C9}" type="presOf" srcId="{3909955D-6C32-42E1-A230-8C58AEDD7913}" destId="{4594C025-6130-4DA3-B161-D906B2275933}" srcOrd="0" destOrd="0" presId="urn:microsoft.com/office/officeart/2018/2/layout/IconCircleList"/>
    <dgm:cxn modelId="{B8E0264E-61C4-4D21-AF1D-31A8DE1D7C7C}" srcId="{85C6BCCA-0546-4586-AA1D-E4D7AC169F1F}" destId="{5B2B31A7-BE39-4AFF-9B11-46D63B00ED09}" srcOrd="2" destOrd="0" parTransId="{D511B3B9-245D-4D7C-A756-2CE08C651729}" sibTransId="{1F435768-CD7F-48E0-A088-B11C36BB3C51}"/>
    <dgm:cxn modelId="{F2D4F7F0-F48B-4950-B224-C0CF6472FCED}" type="presOf" srcId="{1F435768-CD7F-48E0-A088-B11C36BB3C51}" destId="{0DB3FCCC-4CCF-4A39-B9ED-A6F8F893A4B1}" srcOrd="0" destOrd="0" presId="urn:microsoft.com/office/officeart/2018/2/layout/IconCircleList"/>
    <dgm:cxn modelId="{C386EA5F-0FFA-4294-87CF-C80772E31489}" type="presParOf" srcId="{26A0165B-6F42-44A3-98A1-2167F33B9FB7}" destId="{54378D57-253E-47A7-B7BE-20B9A1569F81}" srcOrd="0" destOrd="0" presId="urn:microsoft.com/office/officeart/2018/2/layout/IconCircleList"/>
    <dgm:cxn modelId="{364D9242-186A-4830-9B17-AA7431991F9C}" type="presParOf" srcId="{54378D57-253E-47A7-B7BE-20B9A1569F81}" destId="{6434B3C3-C957-4049-AC8D-A0E31141B297}" srcOrd="0" destOrd="0" presId="urn:microsoft.com/office/officeart/2018/2/layout/IconCircleList"/>
    <dgm:cxn modelId="{10942099-48A0-4377-A8F9-E2AA3B72A065}" type="presParOf" srcId="{6434B3C3-C957-4049-AC8D-A0E31141B297}" destId="{8F791DBD-3B69-4C44-B73D-7806AA80CF1A}" srcOrd="0" destOrd="0" presId="urn:microsoft.com/office/officeart/2018/2/layout/IconCircleList"/>
    <dgm:cxn modelId="{26F524AD-0AB6-4377-B001-263640163B45}" type="presParOf" srcId="{6434B3C3-C957-4049-AC8D-A0E31141B297}" destId="{E9E6BD83-E562-4362-8DB5-6A20DCD0AB1B}" srcOrd="1" destOrd="0" presId="urn:microsoft.com/office/officeart/2018/2/layout/IconCircleList"/>
    <dgm:cxn modelId="{CA1322E7-C291-490E-BD97-4DC3FF781175}" type="presParOf" srcId="{6434B3C3-C957-4049-AC8D-A0E31141B297}" destId="{5F9008C1-79BC-40A9-ABC9-B9781921ACCC}" srcOrd="2" destOrd="0" presId="urn:microsoft.com/office/officeart/2018/2/layout/IconCircleList"/>
    <dgm:cxn modelId="{7FCF43DB-E6A8-4781-9E36-2092BE7D6B94}" type="presParOf" srcId="{6434B3C3-C957-4049-AC8D-A0E31141B297}" destId="{CFCF196E-3127-4E62-AAFF-F3F7E533EAD1}" srcOrd="3" destOrd="0" presId="urn:microsoft.com/office/officeart/2018/2/layout/IconCircleList"/>
    <dgm:cxn modelId="{D2D55358-2A72-4ED0-80A3-730DA5CD60C0}" type="presParOf" srcId="{54378D57-253E-47A7-B7BE-20B9A1569F81}" destId="{8796063E-5843-42F2-905B-69CE03A7C73D}" srcOrd="1" destOrd="0" presId="urn:microsoft.com/office/officeart/2018/2/layout/IconCircleList"/>
    <dgm:cxn modelId="{2AE8E1FB-9006-4B6E-9925-28303608260E}" type="presParOf" srcId="{54378D57-253E-47A7-B7BE-20B9A1569F81}" destId="{7101F5C0-5203-4786-8D19-700EE471C480}" srcOrd="2" destOrd="0" presId="urn:microsoft.com/office/officeart/2018/2/layout/IconCircleList"/>
    <dgm:cxn modelId="{E6A2E6FE-1E16-4CDF-B820-05B8E130430D}" type="presParOf" srcId="{7101F5C0-5203-4786-8D19-700EE471C480}" destId="{69527771-CBC7-4A1B-882E-B6C5174453F2}" srcOrd="0" destOrd="0" presId="urn:microsoft.com/office/officeart/2018/2/layout/IconCircleList"/>
    <dgm:cxn modelId="{FF0D6472-A886-4BEB-A852-AEDDB99A9818}" type="presParOf" srcId="{7101F5C0-5203-4786-8D19-700EE471C480}" destId="{AD353663-5E57-4093-9626-7DDE957C25F1}" srcOrd="1" destOrd="0" presId="urn:microsoft.com/office/officeart/2018/2/layout/IconCircleList"/>
    <dgm:cxn modelId="{FFD186C2-AEA5-4D8B-A0FE-BBA2EA9A0D00}" type="presParOf" srcId="{7101F5C0-5203-4786-8D19-700EE471C480}" destId="{E43BF479-5BAC-4284-8CE2-53B8509E625E}" srcOrd="2" destOrd="0" presId="urn:microsoft.com/office/officeart/2018/2/layout/IconCircleList"/>
    <dgm:cxn modelId="{0B79675B-6C48-4680-98A6-2EC5ED44A0D0}" type="presParOf" srcId="{7101F5C0-5203-4786-8D19-700EE471C480}" destId="{F173FAD6-0665-4F12-9927-7B1A79ACB2A7}" srcOrd="3" destOrd="0" presId="urn:microsoft.com/office/officeart/2018/2/layout/IconCircleList"/>
    <dgm:cxn modelId="{C1A77066-FD63-4AD4-AB7F-22CDB1106315}" type="presParOf" srcId="{54378D57-253E-47A7-B7BE-20B9A1569F81}" destId="{4594C025-6130-4DA3-B161-D906B2275933}" srcOrd="3" destOrd="0" presId="urn:microsoft.com/office/officeart/2018/2/layout/IconCircleList"/>
    <dgm:cxn modelId="{2E9C743D-6ADE-4B7E-A43A-70FBBFE23614}" type="presParOf" srcId="{54378D57-253E-47A7-B7BE-20B9A1569F81}" destId="{4FC06CB6-C23E-40CB-A845-BC6E2D3055B0}" srcOrd="4" destOrd="0" presId="urn:microsoft.com/office/officeart/2018/2/layout/IconCircleList"/>
    <dgm:cxn modelId="{537BBE57-0177-400B-BF00-A549158135CC}" type="presParOf" srcId="{4FC06CB6-C23E-40CB-A845-BC6E2D3055B0}" destId="{87AEB305-56C4-4C8E-BB24-8259D472E297}" srcOrd="0" destOrd="0" presId="urn:microsoft.com/office/officeart/2018/2/layout/IconCircleList"/>
    <dgm:cxn modelId="{29A45D20-0FBD-47DE-94EC-FEF6893D1838}" type="presParOf" srcId="{4FC06CB6-C23E-40CB-A845-BC6E2D3055B0}" destId="{0803BCB4-295F-4C73-AF24-9B06A9B3BE33}" srcOrd="1" destOrd="0" presId="urn:microsoft.com/office/officeart/2018/2/layout/IconCircleList"/>
    <dgm:cxn modelId="{83A766E6-453D-437E-A24D-ECDC2B1B5DCA}" type="presParOf" srcId="{4FC06CB6-C23E-40CB-A845-BC6E2D3055B0}" destId="{A756CCCE-AB88-406B-9C08-62F8AA30C460}" srcOrd="2" destOrd="0" presId="urn:microsoft.com/office/officeart/2018/2/layout/IconCircleList"/>
    <dgm:cxn modelId="{825BF270-62BE-4677-9A95-D161588B23BB}" type="presParOf" srcId="{4FC06CB6-C23E-40CB-A845-BC6E2D3055B0}" destId="{84FC0DFD-C34E-4402-B952-488A54B5D126}" srcOrd="3" destOrd="0" presId="urn:microsoft.com/office/officeart/2018/2/layout/IconCircleList"/>
    <dgm:cxn modelId="{1FC1961C-4AFD-459C-B706-21B2475EA19F}" type="presParOf" srcId="{54378D57-253E-47A7-B7BE-20B9A1569F81}" destId="{0DB3FCCC-4CCF-4A39-B9ED-A6F8F893A4B1}" srcOrd="5" destOrd="0" presId="urn:microsoft.com/office/officeart/2018/2/layout/IconCircleList"/>
    <dgm:cxn modelId="{FAF2421E-273E-415C-BAB8-5EFA49E84836}" type="presParOf" srcId="{54378D57-253E-47A7-B7BE-20B9A1569F81}" destId="{DF6497D8-53DC-4796-807E-AF03CBEE4104}" srcOrd="6" destOrd="0" presId="urn:microsoft.com/office/officeart/2018/2/layout/IconCircleList"/>
    <dgm:cxn modelId="{2656BAD9-F74B-436D-95A5-99FB4D7E0606}" type="presParOf" srcId="{DF6497D8-53DC-4796-807E-AF03CBEE4104}" destId="{BAEE67D5-9299-4715-B7C6-7E07E5377025}" srcOrd="0" destOrd="0" presId="urn:microsoft.com/office/officeart/2018/2/layout/IconCircleList"/>
    <dgm:cxn modelId="{1E0F5362-E290-4C43-A1BE-3E19997DD39F}" type="presParOf" srcId="{DF6497D8-53DC-4796-807E-AF03CBEE4104}" destId="{962984D5-B9E8-4291-BFED-772AF02FA556}" srcOrd="1" destOrd="0" presId="urn:microsoft.com/office/officeart/2018/2/layout/IconCircleList"/>
    <dgm:cxn modelId="{FAC7980F-AE0D-43CD-87E5-9FC521530794}" type="presParOf" srcId="{DF6497D8-53DC-4796-807E-AF03CBEE4104}" destId="{43E2CE3B-C5FE-4562-826A-B3F1E719C9A5}" srcOrd="2" destOrd="0" presId="urn:microsoft.com/office/officeart/2018/2/layout/IconCircleList"/>
    <dgm:cxn modelId="{51CC0E54-99E9-484A-9A4C-8577CB4CCFE3}" type="presParOf" srcId="{DF6497D8-53DC-4796-807E-AF03CBEE4104}" destId="{7BABA45E-BC6C-45ED-B6CB-0FAFFAF4843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7D37B7-05B2-4404-AD19-9E2E35D7C2F5}"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2CDE2CED-F5AE-4066-B348-55CF340489A5}">
      <dgm:prSet/>
      <dgm:spPr/>
      <dgm:t>
        <a:bodyPr/>
        <a:lstStyle/>
        <a:p>
          <a:r>
            <a:rPr lang="en-US" b="0" i="0" dirty="0"/>
            <a:t>The Board and Selection of Officers</a:t>
          </a:r>
          <a:endParaRPr lang="en-US" dirty="0"/>
        </a:p>
      </dgm:t>
    </dgm:pt>
    <dgm:pt modelId="{39B5E429-65D6-478A-B684-A16470A9A504}" type="parTrans" cxnId="{E076577F-38C4-466F-AC81-7ABB5DE5A553}">
      <dgm:prSet/>
      <dgm:spPr/>
      <dgm:t>
        <a:bodyPr/>
        <a:lstStyle/>
        <a:p>
          <a:endParaRPr lang="en-US"/>
        </a:p>
      </dgm:t>
    </dgm:pt>
    <dgm:pt modelId="{814CE8BB-3CA9-4920-9EA8-FE86296C29A8}" type="sibTrans" cxnId="{E076577F-38C4-466F-AC81-7ABB5DE5A553}">
      <dgm:prSet/>
      <dgm:spPr/>
      <dgm:t>
        <a:bodyPr/>
        <a:lstStyle/>
        <a:p>
          <a:endParaRPr lang="en-US"/>
        </a:p>
      </dgm:t>
    </dgm:pt>
    <dgm:pt modelId="{640E1224-E134-4C8C-BCB9-3ACED367635D}">
      <dgm:prSet/>
      <dgm:spPr/>
      <dgm:t>
        <a:bodyPr/>
        <a:lstStyle/>
        <a:p>
          <a:r>
            <a:rPr lang="en-US" b="0" i="0" dirty="0"/>
            <a:t>Presiding Officer, Secretary, Legal Counsel, Minutes and Records</a:t>
          </a:r>
          <a:endParaRPr lang="en-US" dirty="0"/>
        </a:p>
      </dgm:t>
    </dgm:pt>
    <dgm:pt modelId="{7417A905-4F49-48AE-BCC9-E384224C9591}" type="parTrans" cxnId="{BE1F23FD-8550-4658-AA87-B2E361056F67}">
      <dgm:prSet/>
      <dgm:spPr/>
      <dgm:t>
        <a:bodyPr/>
        <a:lstStyle/>
        <a:p>
          <a:endParaRPr lang="en-US"/>
        </a:p>
      </dgm:t>
    </dgm:pt>
    <dgm:pt modelId="{CABD01B3-9E0D-49E0-8002-89833F230F77}" type="sibTrans" cxnId="{BE1F23FD-8550-4658-AA87-B2E361056F67}">
      <dgm:prSet/>
      <dgm:spPr/>
      <dgm:t>
        <a:bodyPr/>
        <a:lstStyle/>
        <a:p>
          <a:endParaRPr lang="en-US"/>
        </a:p>
      </dgm:t>
    </dgm:pt>
    <dgm:pt modelId="{0599584E-5AAA-43D7-9732-18B68B6C72D1}">
      <dgm:prSet/>
      <dgm:spPr/>
      <dgm:t>
        <a:bodyPr/>
        <a:lstStyle/>
        <a:p>
          <a:r>
            <a:rPr lang="en-US" b="0" i="0" dirty="0"/>
            <a:t>Consultants and Volunteer Assistance</a:t>
          </a:r>
          <a:endParaRPr lang="en-US" dirty="0"/>
        </a:p>
      </dgm:t>
    </dgm:pt>
    <dgm:pt modelId="{E46E343E-3F2C-4CD8-8520-3FC2EEF37713}" type="parTrans" cxnId="{ABAD3ECD-74DF-491C-9765-CA7B5778A672}">
      <dgm:prSet/>
      <dgm:spPr/>
      <dgm:t>
        <a:bodyPr/>
        <a:lstStyle/>
        <a:p>
          <a:endParaRPr lang="en-US"/>
        </a:p>
      </dgm:t>
    </dgm:pt>
    <dgm:pt modelId="{DFD43DEA-1CAE-4B29-BD0E-6F6A3959F4F8}" type="sibTrans" cxnId="{ABAD3ECD-74DF-491C-9765-CA7B5778A672}">
      <dgm:prSet/>
      <dgm:spPr/>
      <dgm:t>
        <a:bodyPr/>
        <a:lstStyle/>
        <a:p>
          <a:endParaRPr lang="en-US"/>
        </a:p>
      </dgm:t>
    </dgm:pt>
    <dgm:pt modelId="{47970B13-A446-4264-97B1-C0EBADADB3A3}">
      <dgm:prSet/>
      <dgm:spPr/>
      <dgm:t>
        <a:bodyPr/>
        <a:lstStyle/>
        <a:p>
          <a:r>
            <a:rPr lang="en-US" b="0" i="0" dirty="0"/>
            <a:t>Quorum and Absences</a:t>
          </a:r>
          <a:endParaRPr lang="en-US" dirty="0"/>
        </a:p>
      </dgm:t>
    </dgm:pt>
    <dgm:pt modelId="{2D3FD76F-3FC0-4DB2-A8FD-2A16646AB6F6}" type="parTrans" cxnId="{DBC5A2D9-0D68-4DA5-B3E5-2DECF1CA31F6}">
      <dgm:prSet/>
      <dgm:spPr/>
      <dgm:t>
        <a:bodyPr/>
        <a:lstStyle/>
        <a:p>
          <a:endParaRPr lang="en-US"/>
        </a:p>
      </dgm:t>
    </dgm:pt>
    <dgm:pt modelId="{5F7FBC02-F2FC-43AE-9136-06F6E31D7BD4}" type="sibTrans" cxnId="{DBC5A2D9-0D68-4DA5-B3E5-2DECF1CA31F6}">
      <dgm:prSet/>
      <dgm:spPr/>
      <dgm:t>
        <a:bodyPr/>
        <a:lstStyle/>
        <a:p>
          <a:endParaRPr lang="en-US"/>
        </a:p>
      </dgm:t>
    </dgm:pt>
    <dgm:pt modelId="{3A6EB784-5D6A-4743-B2F2-0A556631EA41}">
      <dgm:prSet/>
      <dgm:spPr/>
      <dgm:t>
        <a:bodyPr/>
        <a:lstStyle/>
        <a:p>
          <a:r>
            <a:rPr lang="en-US" b="0" i="0" dirty="0"/>
            <a:t>Meetings</a:t>
          </a:r>
          <a:endParaRPr lang="en-US" dirty="0"/>
        </a:p>
      </dgm:t>
    </dgm:pt>
    <dgm:pt modelId="{739823CF-D66E-4100-A7A2-635C0A81C63C}" type="parTrans" cxnId="{9EA6FE1F-95BF-4280-879C-D69ADC1676F4}">
      <dgm:prSet/>
      <dgm:spPr/>
      <dgm:t>
        <a:bodyPr/>
        <a:lstStyle/>
        <a:p>
          <a:endParaRPr lang="en-US"/>
        </a:p>
      </dgm:t>
    </dgm:pt>
    <dgm:pt modelId="{B5A88F3E-0446-44E3-8180-A82590508CB7}" type="sibTrans" cxnId="{9EA6FE1F-95BF-4280-879C-D69ADC1676F4}">
      <dgm:prSet/>
      <dgm:spPr/>
      <dgm:t>
        <a:bodyPr/>
        <a:lstStyle/>
        <a:p>
          <a:endParaRPr lang="en-US"/>
        </a:p>
      </dgm:t>
    </dgm:pt>
    <dgm:pt modelId="{99A9979D-7B1D-4480-A7E1-9178859E42C6}">
      <dgm:prSet/>
      <dgm:spPr/>
      <dgm:t>
        <a:bodyPr/>
        <a:lstStyle/>
        <a:p>
          <a:r>
            <a:rPr lang="en-US" b="0" i="0" dirty="0"/>
            <a:t>Public Comment</a:t>
          </a:r>
          <a:endParaRPr lang="en-US" dirty="0"/>
        </a:p>
      </dgm:t>
    </dgm:pt>
    <dgm:pt modelId="{EF7BA520-CBD4-4422-8A5C-2D58CE20F771}" type="parTrans" cxnId="{2515DFC6-623E-4D35-BBCC-277AB3450160}">
      <dgm:prSet/>
      <dgm:spPr/>
      <dgm:t>
        <a:bodyPr/>
        <a:lstStyle/>
        <a:p>
          <a:endParaRPr lang="en-US"/>
        </a:p>
      </dgm:t>
    </dgm:pt>
    <dgm:pt modelId="{761977A1-F50C-43A1-976F-BB27A824ED47}" type="sibTrans" cxnId="{2515DFC6-623E-4D35-BBCC-277AB3450160}">
      <dgm:prSet/>
      <dgm:spPr/>
      <dgm:t>
        <a:bodyPr/>
        <a:lstStyle/>
        <a:p>
          <a:endParaRPr lang="en-US"/>
        </a:p>
      </dgm:t>
    </dgm:pt>
    <dgm:pt modelId="{3E8D0535-4488-475A-8A3C-2AF2B2BCFC06}">
      <dgm:prSet/>
      <dgm:spPr/>
      <dgm:t>
        <a:bodyPr/>
        <a:lstStyle/>
        <a:p>
          <a:r>
            <a:rPr lang="en-US" b="0" i="0" dirty="0"/>
            <a:t>Motions and Discussions</a:t>
          </a:r>
          <a:endParaRPr lang="en-US" dirty="0"/>
        </a:p>
      </dgm:t>
    </dgm:pt>
    <dgm:pt modelId="{3F54CE19-0955-4FDE-9D9D-D14D37908845}" type="parTrans" cxnId="{3E39AAA4-9AD7-4887-BD76-0A219443A6DC}">
      <dgm:prSet/>
      <dgm:spPr/>
      <dgm:t>
        <a:bodyPr/>
        <a:lstStyle/>
        <a:p>
          <a:endParaRPr lang="en-US"/>
        </a:p>
      </dgm:t>
    </dgm:pt>
    <dgm:pt modelId="{56D1F85E-3E9D-4039-B074-4582D1E3C90D}" type="sibTrans" cxnId="{3E39AAA4-9AD7-4887-BD76-0A219443A6DC}">
      <dgm:prSet/>
      <dgm:spPr/>
      <dgm:t>
        <a:bodyPr/>
        <a:lstStyle/>
        <a:p>
          <a:endParaRPr lang="en-US"/>
        </a:p>
      </dgm:t>
    </dgm:pt>
    <dgm:pt modelId="{8B162948-C41C-4212-9F57-8E81D5525D11}">
      <dgm:prSet/>
      <dgm:spPr/>
      <dgm:t>
        <a:bodyPr/>
        <a:lstStyle/>
        <a:p>
          <a:r>
            <a:rPr lang="en-US" b="0" i="0" dirty="0"/>
            <a:t>Voting on Motions</a:t>
          </a:r>
          <a:endParaRPr lang="en-US" dirty="0"/>
        </a:p>
      </dgm:t>
    </dgm:pt>
    <dgm:pt modelId="{E8CB3E15-7E51-487D-9F9C-AB0752D055CF}" type="parTrans" cxnId="{35ABF2D0-6F79-4CD3-A8C6-93C2D6681D44}">
      <dgm:prSet/>
      <dgm:spPr/>
      <dgm:t>
        <a:bodyPr/>
        <a:lstStyle/>
        <a:p>
          <a:endParaRPr lang="en-US"/>
        </a:p>
      </dgm:t>
    </dgm:pt>
    <dgm:pt modelId="{6FC500DA-AE59-4D86-B625-AF404E86DAE2}" type="sibTrans" cxnId="{35ABF2D0-6F79-4CD3-A8C6-93C2D6681D44}">
      <dgm:prSet/>
      <dgm:spPr/>
      <dgm:t>
        <a:bodyPr/>
        <a:lstStyle/>
        <a:p>
          <a:endParaRPr lang="en-US"/>
        </a:p>
      </dgm:t>
    </dgm:pt>
    <dgm:pt modelId="{C5BC79AD-FAB4-407A-8817-645F7592A4A7}">
      <dgm:prSet/>
      <dgm:spPr/>
      <dgm:t>
        <a:bodyPr/>
        <a:lstStyle/>
        <a:p>
          <a:r>
            <a:rPr lang="en-US" b="0" i="0" dirty="0"/>
            <a:t>Reconsideration of Decisions</a:t>
          </a:r>
          <a:endParaRPr lang="en-US" dirty="0"/>
        </a:p>
      </dgm:t>
    </dgm:pt>
    <dgm:pt modelId="{F8E8B3B8-6662-4EE4-827F-BDCE95C033E3}" type="parTrans" cxnId="{655272C8-5759-4331-8523-9FC5241441AF}">
      <dgm:prSet/>
      <dgm:spPr/>
      <dgm:t>
        <a:bodyPr/>
        <a:lstStyle/>
        <a:p>
          <a:endParaRPr lang="en-US"/>
        </a:p>
      </dgm:t>
    </dgm:pt>
    <dgm:pt modelId="{CE0B914F-9C44-4B94-A514-BEA62E479C73}" type="sibTrans" cxnId="{655272C8-5759-4331-8523-9FC5241441AF}">
      <dgm:prSet/>
      <dgm:spPr/>
      <dgm:t>
        <a:bodyPr/>
        <a:lstStyle/>
        <a:p>
          <a:endParaRPr lang="en-US"/>
        </a:p>
      </dgm:t>
    </dgm:pt>
    <dgm:pt modelId="{552BC54A-6A0E-4895-9ECD-6FF997B4DF88}">
      <dgm:prSet/>
      <dgm:spPr/>
      <dgm:t>
        <a:bodyPr/>
        <a:lstStyle/>
        <a:p>
          <a:r>
            <a:rPr lang="en-US" b="0" i="0" dirty="0"/>
            <a:t>Conflicts of Interest</a:t>
          </a:r>
          <a:endParaRPr lang="en-US" dirty="0"/>
        </a:p>
      </dgm:t>
    </dgm:pt>
    <dgm:pt modelId="{737AD69E-2B0E-453D-9D13-E54C87D3DBAD}" type="parTrans" cxnId="{636EE83F-B707-4784-BA69-349439502347}">
      <dgm:prSet/>
      <dgm:spPr/>
      <dgm:t>
        <a:bodyPr/>
        <a:lstStyle/>
        <a:p>
          <a:endParaRPr lang="en-US"/>
        </a:p>
      </dgm:t>
    </dgm:pt>
    <dgm:pt modelId="{DF4B5E74-A441-4A07-AA2B-CAF6A4AF5EF1}" type="sibTrans" cxnId="{636EE83F-B707-4784-BA69-349439502347}">
      <dgm:prSet/>
      <dgm:spPr/>
      <dgm:t>
        <a:bodyPr/>
        <a:lstStyle/>
        <a:p>
          <a:endParaRPr lang="en-US"/>
        </a:p>
      </dgm:t>
    </dgm:pt>
    <dgm:pt modelId="{F88637A0-24CF-4019-AD28-DE4E6BD454C5}">
      <dgm:prSet/>
      <dgm:spPr/>
      <dgm:t>
        <a:bodyPr/>
        <a:lstStyle/>
        <a:p>
          <a:r>
            <a:rPr lang="en-US" b="0" i="0" dirty="0"/>
            <a:t>Staff Reports Required</a:t>
          </a:r>
          <a:endParaRPr lang="en-US" dirty="0"/>
        </a:p>
      </dgm:t>
    </dgm:pt>
    <dgm:pt modelId="{E7402E4E-8456-49E2-AB59-A0316B781F71}" type="parTrans" cxnId="{DDE607DE-A6D7-453D-92E2-06832970A969}">
      <dgm:prSet/>
      <dgm:spPr/>
      <dgm:t>
        <a:bodyPr/>
        <a:lstStyle/>
        <a:p>
          <a:endParaRPr lang="en-US"/>
        </a:p>
      </dgm:t>
    </dgm:pt>
    <dgm:pt modelId="{1BCF056A-F87A-4AD1-893E-0631E827B461}" type="sibTrans" cxnId="{DDE607DE-A6D7-453D-92E2-06832970A969}">
      <dgm:prSet/>
      <dgm:spPr/>
      <dgm:t>
        <a:bodyPr/>
        <a:lstStyle/>
        <a:p>
          <a:endParaRPr lang="en-US"/>
        </a:p>
      </dgm:t>
    </dgm:pt>
    <dgm:pt modelId="{0AD5AF9C-BE80-45D9-A433-A2270EB8A7E3}">
      <dgm:prSet/>
      <dgm:spPr/>
      <dgm:t>
        <a:bodyPr/>
        <a:lstStyle/>
        <a:p>
          <a:r>
            <a:rPr lang="en-US" b="0" i="0" dirty="0"/>
            <a:t>Public Statements</a:t>
          </a:r>
          <a:endParaRPr lang="en-US" dirty="0"/>
        </a:p>
      </dgm:t>
    </dgm:pt>
    <dgm:pt modelId="{0E67CF63-E8AB-4CE8-B7DF-F1ED1D4E5913}" type="parTrans" cxnId="{EC560D65-3343-406F-A46E-9174DF603785}">
      <dgm:prSet/>
      <dgm:spPr/>
      <dgm:t>
        <a:bodyPr/>
        <a:lstStyle/>
        <a:p>
          <a:endParaRPr lang="en-US"/>
        </a:p>
      </dgm:t>
    </dgm:pt>
    <dgm:pt modelId="{9ED9E4FC-A7FA-45E9-B490-6BF636CF5064}" type="sibTrans" cxnId="{EC560D65-3343-406F-A46E-9174DF603785}">
      <dgm:prSet/>
      <dgm:spPr/>
      <dgm:t>
        <a:bodyPr/>
        <a:lstStyle/>
        <a:p>
          <a:endParaRPr lang="en-US"/>
        </a:p>
      </dgm:t>
    </dgm:pt>
    <dgm:pt modelId="{E150DA73-FF1A-4EBF-8F19-93CF0977A488}">
      <dgm:prSet/>
      <dgm:spPr/>
      <dgm:t>
        <a:bodyPr/>
        <a:lstStyle/>
        <a:p>
          <a:r>
            <a:rPr lang="en-US" b="0" i="0" dirty="0"/>
            <a:t>Amendments to By-Laws</a:t>
          </a:r>
          <a:endParaRPr lang="en-US" dirty="0"/>
        </a:p>
      </dgm:t>
    </dgm:pt>
    <dgm:pt modelId="{6AB00594-FED2-4597-A14F-31FD533B5215}" type="parTrans" cxnId="{E83FD751-1548-4AB2-947C-F1D86D6519FB}">
      <dgm:prSet/>
      <dgm:spPr/>
      <dgm:t>
        <a:bodyPr/>
        <a:lstStyle/>
        <a:p>
          <a:endParaRPr lang="en-US"/>
        </a:p>
      </dgm:t>
    </dgm:pt>
    <dgm:pt modelId="{ECF9149A-7F6A-4291-8C34-90FBDCF0F3FD}" type="sibTrans" cxnId="{E83FD751-1548-4AB2-947C-F1D86D6519FB}">
      <dgm:prSet/>
      <dgm:spPr/>
      <dgm:t>
        <a:bodyPr/>
        <a:lstStyle/>
        <a:p>
          <a:endParaRPr lang="en-US"/>
        </a:p>
      </dgm:t>
    </dgm:pt>
    <dgm:pt modelId="{48E80C94-95CD-4FBB-86FA-CEC378C76EC5}">
      <dgm:prSet/>
      <dgm:spPr/>
      <dgm:t>
        <a:bodyPr/>
        <a:lstStyle/>
        <a:p>
          <a:r>
            <a:rPr lang="en-US" b="0" i="0" dirty="0"/>
            <a:t>Rules of Procedure or Conduct</a:t>
          </a:r>
          <a:endParaRPr lang="en-US" dirty="0"/>
        </a:p>
      </dgm:t>
    </dgm:pt>
    <dgm:pt modelId="{A7A30187-62EA-4BCB-BB62-FAA6D8F073B8}" type="parTrans" cxnId="{D1E36EC2-F29D-42D5-BF83-DD709A20444A}">
      <dgm:prSet/>
      <dgm:spPr/>
      <dgm:t>
        <a:bodyPr/>
        <a:lstStyle/>
        <a:p>
          <a:endParaRPr lang="en-US"/>
        </a:p>
      </dgm:t>
    </dgm:pt>
    <dgm:pt modelId="{A9737E1E-7328-42E9-A399-462EB6AA3C56}" type="sibTrans" cxnId="{D1E36EC2-F29D-42D5-BF83-DD709A20444A}">
      <dgm:prSet/>
      <dgm:spPr/>
      <dgm:t>
        <a:bodyPr/>
        <a:lstStyle/>
        <a:p>
          <a:endParaRPr lang="en-US"/>
        </a:p>
      </dgm:t>
    </dgm:pt>
    <dgm:pt modelId="{823E0961-CF17-4A7E-915A-BDCB9A7D7652}" type="pres">
      <dgm:prSet presAssocID="{C37D37B7-05B2-4404-AD19-9E2E35D7C2F5}" presName="vert0" presStyleCnt="0">
        <dgm:presLayoutVars>
          <dgm:dir/>
          <dgm:animOne val="branch"/>
          <dgm:animLvl val="lvl"/>
        </dgm:presLayoutVars>
      </dgm:prSet>
      <dgm:spPr/>
      <dgm:t>
        <a:bodyPr/>
        <a:lstStyle/>
        <a:p>
          <a:endParaRPr lang="en-US"/>
        </a:p>
      </dgm:t>
    </dgm:pt>
    <dgm:pt modelId="{7400D341-FC3E-4215-8447-4CA3EACEB292}" type="pres">
      <dgm:prSet presAssocID="{2CDE2CED-F5AE-4066-B348-55CF340489A5}" presName="thickLine" presStyleLbl="alignNode1" presStyleIdx="0" presStyleCnt="14"/>
      <dgm:spPr/>
    </dgm:pt>
    <dgm:pt modelId="{1B098BA2-5FE3-4FEE-8E59-DA184343E834}" type="pres">
      <dgm:prSet presAssocID="{2CDE2CED-F5AE-4066-B348-55CF340489A5}" presName="horz1" presStyleCnt="0"/>
      <dgm:spPr/>
    </dgm:pt>
    <dgm:pt modelId="{38473DFC-3891-4399-ADB4-0A4F216FBCCF}" type="pres">
      <dgm:prSet presAssocID="{2CDE2CED-F5AE-4066-B348-55CF340489A5}" presName="tx1" presStyleLbl="revTx" presStyleIdx="0" presStyleCnt="14"/>
      <dgm:spPr/>
      <dgm:t>
        <a:bodyPr/>
        <a:lstStyle/>
        <a:p>
          <a:endParaRPr lang="en-US"/>
        </a:p>
      </dgm:t>
    </dgm:pt>
    <dgm:pt modelId="{520D6FA2-65E8-4AB6-909B-C6870B55502C}" type="pres">
      <dgm:prSet presAssocID="{2CDE2CED-F5AE-4066-B348-55CF340489A5}" presName="vert1" presStyleCnt="0"/>
      <dgm:spPr/>
    </dgm:pt>
    <dgm:pt modelId="{12C81FEA-AA22-4C70-85A4-1B93BF90F14D}" type="pres">
      <dgm:prSet presAssocID="{640E1224-E134-4C8C-BCB9-3ACED367635D}" presName="thickLine" presStyleLbl="alignNode1" presStyleIdx="1" presStyleCnt="14"/>
      <dgm:spPr/>
    </dgm:pt>
    <dgm:pt modelId="{F58F55FD-1751-4AC6-A393-4826D1B52FC4}" type="pres">
      <dgm:prSet presAssocID="{640E1224-E134-4C8C-BCB9-3ACED367635D}" presName="horz1" presStyleCnt="0"/>
      <dgm:spPr/>
    </dgm:pt>
    <dgm:pt modelId="{0D3491E0-FBE6-436B-B377-C66A24D18218}" type="pres">
      <dgm:prSet presAssocID="{640E1224-E134-4C8C-BCB9-3ACED367635D}" presName="tx1" presStyleLbl="revTx" presStyleIdx="1" presStyleCnt="14"/>
      <dgm:spPr/>
      <dgm:t>
        <a:bodyPr/>
        <a:lstStyle/>
        <a:p>
          <a:endParaRPr lang="en-US"/>
        </a:p>
      </dgm:t>
    </dgm:pt>
    <dgm:pt modelId="{DE6796EA-9E3F-4964-A4CE-76F4DC2897F2}" type="pres">
      <dgm:prSet presAssocID="{640E1224-E134-4C8C-BCB9-3ACED367635D}" presName="vert1" presStyleCnt="0"/>
      <dgm:spPr/>
    </dgm:pt>
    <dgm:pt modelId="{F83AA930-0B39-41A4-BE30-BC6459257612}" type="pres">
      <dgm:prSet presAssocID="{0599584E-5AAA-43D7-9732-18B68B6C72D1}" presName="thickLine" presStyleLbl="alignNode1" presStyleIdx="2" presStyleCnt="14"/>
      <dgm:spPr/>
    </dgm:pt>
    <dgm:pt modelId="{14AC1C68-68C6-4CA2-ABCC-2CBFC787C9E6}" type="pres">
      <dgm:prSet presAssocID="{0599584E-5AAA-43D7-9732-18B68B6C72D1}" presName="horz1" presStyleCnt="0"/>
      <dgm:spPr/>
    </dgm:pt>
    <dgm:pt modelId="{496AB5D8-523F-4811-BD7D-0B6D13C5A9E5}" type="pres">
      <dgm:prSet presAssocID="{0599584E-5AAA-43D7-9732-18B68B6C72D1}" presName="tx1" presStyleLbl="revTx" presStyleIdx="2" presStyleCnt="14"/>
      <dgm:spPr/>
      <dgm:t>
        <a:bodyPr/>
        <a:lstStyle/>
        <a:p>
          <a:endParaRPr lang="en-US"/>
        </a:p>
      </dgm:t>
    </dgm:pt>
    <dgm:pt modelId="{D22B9749-9138-47B8-BB83-22701F55C5BF}" type="pres">
      <dgm:prSet presAssocID="{0599584E-5AAA-43D7-9732-18B68B6C72D1}" presName="vert1" presStyleCnt="0"/>
      <dgm:spPr/>
    </dgm:pt>
    <dgm:pt modelId="{119A6D5D-9013-408D-A01F-FF0467B8EB4F}" type="pres">
      <dgm:prSet presAssocID="{47970B13-A446-4264-97B1-C0EBADADB3A3}" presName="thickLine" presStyleLbl="alignNode1" presStyleIdx="3" presStyleCnt="14"/>
      <dgm:spPr/>
    </dgm:pt>
    <dgm:pt modelId="{B691E957-9593-4CE5-B9CE-1481A2430F48}" type="pres">
      <dgm:prSet presAssocID="{47970B13-A446-4264-97B1-C0EBADADB3A3}" presName="horz1" presStyleCnt="0"/>
      <dgm:spPr/>
    </dgm:pt>
    <dgm:pt modelId="{7FC7DFCE-13E6-4AA8-97CA-07492943CD77}" type="pres">
      <dgm:prSet presAssocID="{47970B13-A446-4264-97B1-C0EBADADB3A3}" presName="tx1" presStyleLbl="revTx" presStyleIdx="3" presStyleCnt="14"/>
      <dgm:spPr/>
      <dgm:t>
        <a:bodyPr/>
        <a:lstStyle/>
        <a:p>
          <a:endParaRPr lang="en-US"/>
        </a:p>
      </dgm:t>
    </dgm:pt>
    <dgm:pt modelId="{02ADFA61-3B5A-4BC6-B3BD-79280ABEC4E2}" type="pres">
      <dgm:prSet presAssocID="{47970B13-A446-4264-97B1-C0EBADADB3A3}" presName="vert1" presStyleCnt="0"/>
      <dgm:spPr/>
    </dgm:pt>
    <dgm:pt modelId="{7360D68F-8925-40A3-9315-B33E242C969C}" type="pres">
      <dgm:prSet presAssocID="{3A6EB784-5D6A-4743-B2F2-0A556631EA41}" presName="thickLine" presStyleLbl="alignNode1" presStyleIdx="4" presStyleCnt="14"/>
      <dgm:spPr/>
    </dgm:pt>
    <dgm:pt modelId="{1E3B8000-58E3-48EF-A34B-3C61549BFA3A}" type="pres">
      <dgm:prSet presAssocID="{3A6EB784-5D6A-4743-B2F2-0A556631EA41}" presName="horz1" presStyleCnt="0"/>
      <dgm:spPr/>
    </dgm:pt>
    <dgm:pt modelId="{056DE783-C8D7-4D3C-9B58-26238328DA72}" type="pres">
      <dgm:prSet presAssocID="{3A6EB784-5D6A-4743-B2F2-0A556631EA41}" presName="tx1" presStyleLbl="revTx" presStyleIdx="4" presStyleCnt="14"/>
      <dgm:spPr/>
      <dgm:t>
        <a:bodyPr/>
        <a:lstStyle/>
        <a:p>
          <a:endParaRPr lang="en-US"/>
        </a:p>
      </dgm:t>
    </dgm:pt>
    <dgm:pt modelId="{D1FB099A-99BE-4A07-A6AB-A9ADF64FEBAB}" type="pres">
      <dgm:prSet presAssocID="{3A6EB784-5D6A-4743-B2F2-0A556631EA41}" presName="vert1" presStyleCnt="0"/>
      <dgm:spPr/>
    </dgm:pt>
    <dgm:pt modelId="{0E572DF6-CDA2-46D7-AFD4-2C12AF5AA156}" type="pres">
      <dgm:prSet presAssocID="{99A9979D-7B1D-4480-A7E1-9178859E42C6}" presName="thickLine" presStyleLbl="alignNode1" presStyleIdx="5" presStyleCnt="14"/>
      <dgm:spPr/>
    </dgm:pt>
    <dgm:pt modelId="{59267AA8-45F9-47E8-9226-0BA5DAE69BA3}" type="pres">
      <dgm:prSet presAssocID="{99A9979D-7B1D-4480-A7E1-9178859E42C6}" presName="horz1" presStyleCnt="0"/>
      <dgm:spPr/>
    </dgm:pt>
    <dgm:pt modelId="{A936297B-8481-45B2-8FDA-C24F6093F1E2}" type="pres">
      <dgm:prSet presAssocID="{99A9979D-7B1D-4480-A7E1-9178859E42C6}" presName="tx1" presStyleLbl="revTx" presStyleIdx="5" presStyleCnt="14"/>
      <dgm:spPr/>
      <dgm:t>
        <a:bodyPr/>
        <a:lstStyle/>
        <a:p>
          <a:endParaRPr lang="en-US"/>
        </a:p>
      </dgm:t>
    </dgm:pt>
    <dgm:pt modelId="{3D8AB289-BD7E-4C8E-B01A-E65E962645F3}" type="pres">
      <dgm:prSet presAssocID="{99A9979D-7B1D-4480-A7E1-9178859E42C6}" presName="vert1" presStyleCnt="0"/>
      <dgm:spPr/>
    </dgm:pt>
    <dgm:pt modelId="{E9A043D1-F408-4C96-A1A8-68EEAA9B15CA}" type="pres">
      <dgm:prSet presAssocID="{3E8D0535-4488-475A-8A3C-2AF2B2BCFC06}" presName="thickLine" presStyleLbl="alignNode1" presStyleIdx="6" presStyleCnt="14"/>
      <dgm:spPr/>
    </dgm:pt>
    <dgm:pt modelId="{6CAFDBCB-0C07-4BA3-A770-09BF6E3D8645}" type="pres">
      <dgm:prSet presAssocID="{3E8D0535-4488-475A-8A3C-2AF2B2BCFC06}" presName="horz1" presStyleCnt="0"/>
      <dgm:spPr/>
    </dgm:pt>
    <dgm:pt modelId="{CA278DB9-D02B-401E-8E9C-FBCF5D6D3B9C}" type="pres">
      <dgm:prSet presAssocID="{3E8D0535-4488-475A-8A3C-2AF2B2BCFC06}" presName="tx1" presStyleLbl="revTx" presStyleIdx="6" presStyleCnt="14"/>
      <dgm:spPr/>
      <dgm:t>
        <a:bodyPr/>
        <a:lstStyle/>
        <a:p>
          <a:endParaRPr lang="en-US"/>
        </a:p>
      </dgm:t>
    </dgm:pt>
    <dgm:pt modelId="{72F0FB46-29A9-48B3-A55A-481AC53E73E4}" type="pres">
      <dgm:prSet presAssocID="{3E8D0535-4488-475A-8A3C-2AF2B2BCFC06}" presName="vert1" presStyleCnt="0"/>
      <dgm:spPr/>
    </dgm:pt>
    <dgm:pt modelId="{B84182B5-29C4-4AC4-B9FC-561672E00E02}" type="pres">
      <dgm:prSet presAssocID="{8B162948-C41C-4212-9F57-8E81D5525D11}" presName="thickLine" presStyleLbl="alignNode1" presStyleIdx="7" presStyleCnt="14"/>
      <dgm:spPr/>
    </dgm:pt>
    <dgm:pt modelId="{8E46F9F5-F50F-4F0E-A8FA-C87FC177D1DD}" type="pres">
      <dgm:prSet presAssocID="{8B162948-C41C-4212-9F57-8E81D5525D11}" presName="horz1" presStyleCnt="0"/>
      <dgm:spPr/>
    </dgm:pt>
    <dgm:pt modelId="{91F5F880-39BF-4614-AF97-B92EB951C2E0}" type="pres">
      <dgm:prSet presAssocID="{8B162948-C41C-4212-9F57-8E81D5525D11}" presName="tx1" presStyleLbl="revTx" presStyleIdx="7" presStyleCnt="14"/>
      <dgm:spPr/>
      <dgm:t>
        <a:bodyPr/>
        <a:lstStyle/>
        <a:p>
          <a:endParaRPr lang="en-US"/>
        </a:p>
      </dgm:t>
    </dgm:pt>
    <dgm:pt modelId="{DB035DA6-3105-4D45-A98A-8F915A6C6BDF}" type="pres">
      <dgm:prSet presAssocID="{8B162948-C41C-4212-9F57-8E81D5525D11}" presName="vert1" presStyleCnt="0"/>
      <dgm:spPr/>
    </dgm:pt>
    <dgm:pt modelId="{5B6E6302-CBB3-47FC-9C09-C5B894359746}" type="pres">
      <dgm:prSet presAssocID="{C5BC79AD-FAB4-407A-8817-645F7592A4A7}" presName="thickLine" presStyleLbl="alignNode1" presStyleIdx="8" presStyleCnt="14"/>
      <dgm:spPr/>
    </dgm:pt>
    <dgm:pt modelId="{B7B4E664-EA69-4928-9EAA-8B982DE6DA55}" type="pres">
      <dgm:prSet presAssocID="{C5BC79AD-FAB4-407A-8817-645F7592A4A7}" presName="horz1" presStyleCnt="0"/>
      <dgm:spPr/>
    </dgm:pt>
    <dgm:pt modelId="{0B4EA240-DEB9-435C-BB8B-00515BD29212}" type="pres">
      <dgm:prSet presAssocID="{C5BC79AD-FAB4-407A-8817-645F7592A4A7}" presName="tx1" presStyleLbl="revTx" presStyleIdx="8" presStyleCnt="14"/>
      <dgm:spPr/>
      <dgm:t>
        <a:bodyPr/>
        <a:lstStyle/>
        <a:p>
          <a:endParaRPr lang="en-US"/>
        </a:p>
      </dgm:t>
    </dgm:pt>
    <dgm:pt modelId="{DFCD6C13-D7DC-4D6B-9753-86C83B85179D}" type="pres">
      <dgm:prSet presAssocID="{C5BC79AD-FAB4-407A-8817-645F7592A4A7}" presName="vert1" presStyleCnt="0"/>
      <dgm:spPr/>
    </dgm:pt>
    <dgm:pt modelId="{D9D89487-742D-4352-A853-5D6850A8792F}" type="pres">
      <dgm:prSet presAssocID="{552BC54A-6A0E-4895-9ECD-6FF997B4DF88}" presName="thickLine" presStyleLbl="alignNode1" presStyleIdx="9" presStyleCnt="14"/>
      <dgm:spPr/>
    </dgm:pt>
    <dgm:pt modelId="{689C823D-FE8C-4F2D-8C02-A9820AE244FD}" type="pres">
      <dgm:prSet presAssocID="{552BC54A-6A0E-4895-9ECD-6FF997B4DF88}" presName="horz1" presStyleCnt="0"/>
      <dgm:spPr/>
    </dgm:pt>
    <dgm:pt modelId="{2E1FBE28-ECDE-486D-98A7-33FD29D8D42A}" type="pres">
      <dgm:prSet presAssocID="{552BC54A-6A0E-4895-9ECD-6FF997B4DF88}" presName="tx1" presStyleLbl="revTx" presStyleIdx="9" presStyleCnt="14"/>
      <dgm:spPr/>
      <dgm:t>
        <a:bodyPr/>
        <a:lstStyle/>
        <a:p>
          <a:endParaRPr lang="en-US"/>
        </a:p>
      </dgm:t>
    </dgm:pt>
    <dgm:pt modelId="{6392C48E-29E9-4C22-B554-9516068D4D82}" type="pres">
      <dgm:prSet presAssocID="{552BC54A-6A0E-4895-9ECD-6FF997B4DF88}" presName="vert1" presStyleCnt="0"/>
      <dgm:spPr/>
    </dgm:pt>
    <dgm:pt modelId="{0A88DE71-FC32-4BB9-BB1D-BD44E8BB7BED}" type="pres">
      <dgm:prSet presAssocID="{F88637A0-24CF-4019-AD28-DE4E6BD454C5}" presName="thickLine" presStyleLbl="alignNode1" presStyleIdx="10" presStyleCnt="14"/>
      <dgm:spPr/>
    </dgm:pt>
    <dgm:pt modelId="{8F5ECA27-479E-4563-AF26-F4100BA22CD1}" type="pres">
      <dgm:prSet presAssocID="{F88637A0-24CF-4019-AD28-DE4E6BD454C5}" presName="horz1" presStyleCnt="0"/>
      <dgm:spPr/>
    </dgm:pt>
    <dgm:pt modelId="{AB91A741-F8D6-4B2D-9A00-5A2966EB127D}" type="pres">
      <dgm:prSet presAssocID="{F88637A0-24CF-4019-AD28-DE4E6BD454C5}" presName="tx1" presStyleLbl="revTx" presStyleIdx="10" presStyleCnt="14"/>
      <dgm:spPr/>
      <dgm:t>
        <a:bodyPr/>
        <a:lstStyle/>
        <a:p>
          <a:endParaRPr lang="en-US"/>
        </a:p>
      </dgm:t>
    </dgm:pt>
    <dgm:pt modelId="{AF07EC59-5E0F-412B-A116-45A0B9047813}" type="pres">
      <dgm:prSet presAssocID="{F88637A0-24CF-4019-AD28-DE4E6BD454C5}" presName="vert1" presStyleCnt="0"/>
      <dgm:spPr/>
    </dgm:pt>
    <dgm:pt modelId="{8C8A3F5C-E39F-4E34-982D-BFDD4A6A1529}" type="pres">
      <dgm:prSet presAssocID="{0AD5AF9C-BE80-45D9-A433-A2270EB8A7E3}" presName="thickLine" presStyleLbl="alignNode1" presStyleIdx="11" presStyleCnt="14"/>
      <dgm:spPr/>
    </dgm:pt>
    <dgm:pt modelId="{CEEF9D48-ADFA-466B-BF22-3A9076E9A16D}" type="pres">
      <dgm:prSet presAssocID="{0AD5AF9C-BE80-45D9-A433-A2270EB8A7E3}" presName="horz1" presStyleCnt="0"/>
      <dgm:spPr/>
    </dgm:pt>
    <dgm:pt modelId="{DC54738B-8DB6-48B7-BBBE-CA59E6CC79A7}" type="pres">
      <dgm:prSet presAssocID="{0AD5AF9C-BE80-45D9-A433-A2270EB8A7E3}" presName="tx1" presStyleLbl="revTx" presStyleIdx="11" presStyleCnt="14"/>
      <dgm:spPr/>
      <dgm:t>
        <a:bodyPr/>
        <a:lstStyle/>
        <a:p>
          <a:endParaRPr lang="en-US"/>
        </a:p>
      </dgm:t>
    </dgm:pt>
    <dgm:pt modelId="{BF52B2C0-674A-4BD7-B52C-866F563E0203}" type="pres">
      <dgm:prSet presAssocID="{0AD5AF9C-BE80-45D9-A433-A2270EB8A7E3}" presName="vert1" presStyleCnt="0"/>
      <dgm:spPr/>
    </dgm:pt>
    <dgm:pt modelId="{4A274AB7-9165-4ADF-95AD-7339EDC1EBCE}" type="pres">
      <dgm:prSet presAssocID="{E150DA73-FF1A-4EBF-8F19-93CF0977A488}" presName="thickLine" presStyleLbl="alignNode1" presStyleIdx="12" presStyleCnt="14"/>
      <dgm:spPr/>
    </dgm:pt>
    <dgm:pt modelId="{DB0EE1BE-9EC4-4642-840A-BA6EA1F4331F}" type="pres">
      <dgm:prSet presAssocID="{E150DA73-FF1A-4EBF-8F19-93CF0977A488}" presName="horz1" presStyleCnt="0"/>
      <dgm:spPr/>
    </dgm:pt>
    <dgm:pt modelId="{25DE21A0-33B4-4136-B985-7AC20994DF28}" type="pres">
      <dgm:prSet presAssocID="{E150DA73-FF1A-4EBF-8F19-93CF0977A488}" presName="tx1" presStyleLbl="revTx" presStyleIdx="12" presStyleCnt="14"/>
      <dgm:spPr/>
      <dgm:t>
        <a:bodyPr/>
        <a:lstStyle/>
        <a:p>
          <a:endParaRPr lang="en-US"/>
        </a:p>
      </dgm:t>
    </dgm:pt>
    <dgm:pt modelId="{035AC4C1-3C6E-40C3-87D5-CE76F5975DA9}" type="pres">
      <dgm:prSet presAssocID="{E150DA73-FF1A-4EBF-8F19-93CF0977A488}" presName="vert1" presStyleCnt="0"/>
      <dgm:spPr/>
    </dgm:pt>
    <dgm:pt modelId="{60C2DDF1-DECF-4C19-8831-B75B8CAAF2A5}" type="pres">
      <dgm:prSet presAssocID="{48E80C94-95CD-4FBB-86FA-CEC378C76EC5}" presName="thickLine" presStyleLbl="alignNode1" presStyleIdx="13" presStyleCnt="14"/>
      <dgm:spPr/>
    </dgm:pt>
    <dgm:pt modelId="{A57063DD-1D3E-40C3-9765-AAE2CFF55247}" type="pres">
      <dgm:prSet presAssocID="{48E80C94-95CD-4FBB-86FA-CEC378C76EC5}" presName="horz1" presStyleCnt="0"/>
      <dgm:spPr/>
    </dgm:pt>
    <dgm:pt modelId="{BCC7EFAF-7201-4BA7-93C1-C1EC3EAA3086}" type="pres">
      <dgm:prSet presAssocID="{48E80C94-95CD-4FBB-86FA-CEC378C76EC5}" presName="tx1" presStyleLbl="revTx" presStyleIdx="13" presStyleCnt="14"/>
      <dgm:spPr/>
      <dgm:t>
        <a:bodyPr/>
        <a:lstStyle/>
        <a:p>
          <a:endParaRPr lang="en-US"/>
        </a:p>
      </dgm:t>
    </dgm:pt>
    <dgm:pt modelId="{FEFD443B-19E3-477F-9309-80E74FF904C9}" type="pres">
      <dgm:prSet presAssocID="{48E80C94-95CD-4FBB-86FA-CEC378C76EC5}" presName="vert1" presStyleCnt="0"/>
      <dgm:spPr/>
    </dgm:pt>
  </dgm:ptLst>
  <dgm:cxnLst>
    <dgm:cxn modelId="{655272C8-5759-4331-8523-9FC5241441AF}" srcId="{C37D37B7-05B2-4404-AD19-9E2E35D7C2F5}" destId="{C5BC79AD-FAB4-407A-8817-645F7592A4A7}" srcOrd="8" destOrd="0" parTransId="{F8E8B3B8-6662-4EE4-827F-BDCE95C033E3}" sibTransId="{CE0B914F-9C44-4B94-A514-BEA62E479C73}"/>
    <dgm:cxn modelId="{9C44B917-AF03-4EA7-88D2-736651BBA04A}" type="presOf" srcId="{2CDE2CED-F5AE-4066-B348-55CF340489A5}" destId="{38473DFC-3891-4399-ADB4-0A4F216FBCCF}" srcOrd="0" destOrd="0" presId="urn:microsoft.com/office/officeart/2008/layout/LinedList"/>
    <dgm:cxn modelId="{7B32A95B-24DE-4EA0-A1E5-B1EC673F1209}" type="presOf" srcId="{8B162948-C41C-4212-9F57-8E81D5525D11}" destId="{91F5F880-39BF-4614-AF97-B92EB951C2E0}" srcOrd="0" destOrd="0" presId="urn:microsoft.com/office/officeart/2008/layout/LinedList"/>
    <dgm:cxn modelId="{E83FD751-1548-4AB2-947C-F1D86D6519FB}" srcId="{C37D37B7-05B2-4404-AD19-9E2E35D7C2F5}" destId="{E150DA73-FF1A-4EBF-8F19-93CF0977A488}" srcOrd="12" destOrd="0" parTransId="{6AB00594-FED2-4597-A14F-31FD533B5215}" sibTransId="{ECF9149A-7F6A-4291-8C34-90FBDCF0F3FD}"/>
    <dgm:cxn modelId="{42C7C85D-E413-492F-9A28-28CEB9E3CC76}" type="presOf" srcId="{99A9979D-7B1D-4480-A7E1-9178859E42C6}" destId="{A936297B-8481-45B2-8FDA-C24F6093F1E2}" srcOrd="0" destOrd="0" presId="urn:microsoft.com/office/officeart/2008/layout/LinedList"/>
    <dgm:cxn modelId="{D1E36EC2-F29D-42D5-BF83-DD709A20444A}" srcId="{C37D37B7-05B2-4404-AD19-9E2E35D7C2F5}" destId="{48E80C94-95CD-4FBB-86FA-CEC378C76EC5}" srcOrd="13" destOrd="0" parTransId="{A7A30187-62EA-4BCB-BB62-FAA6D8F073B8}" sibTransId="{A9737E1E-7328-42E9-A399-462EB6AA3C56}"/>
    <dgm:cxn modelId="{BE1F23FD-8550-4658-AA87-B2E361056F67}" srcId="{C37D37B7-05B2-4404-AD19-9E2E35D7C2F5}" destId="{640E1224-E134-4C8C-BCB9-3ACED367635D}" srcOrd="1" destOrd="0" parTransId="{7417A905-4F49-48AE-BCC9-E384224C9591}" sibTransId="{CABD01B3-9E0D-49E0-8002-89833F230F77}"/>
    <dgm:cxn modelId="{75858819-FC85-4104-9F5F-B6F87C3BF464}" type="presOf" srcId="{E150DA73-FF1A-4EBF-8F19-93CF0977A488}" destId="{25DE21A0-33B4-4136-B985-7AC20994DF28}" srcOrd="0" destOrd="0" presId="urn:microsoft.com/office/officeart/2008/layout/LinedList"/>
    <dgm:cxn modelId="{D85BDB26-36E5-4140-9366-0C99B4A6C048}" type="presOf" srcId="{552BC54A-6A0E-4895-9ECD-6FF997B4DF88}" destId="{2E1FBE28-ECDE-486D-98A7-33FD29D8D42A}" srcOrd="0" destOrd="0" presId="urn:microsoft.com/office/officeart/2008/layout/LinedList"/>
    <dgm:cxn modelId="{3E5894D8-52A9-465A-B024-A5267993AA9D}" type="presOf" srcId="{640E1224-E134-4C8C-BCB9-3ACED367635D}" destId="{0D3491E0-FBE6-436B-B377-C66A24D18218}" srcOrd="0" destOrd="0" presId="urn:microsoft.com/office/officeart/2008/layout/LinedList"/>
    <dgm:cxn modelId="{DBC5A2D9-0D68-4DA5-B3E5-2DECF1CA31F6}" srcId="{C37D37B7-05B2-4404-AD19-9E2E35D7C2F5}" destId="{47970B13-A446-4264-97B1-C0EBADADB3A3}" srcOrd="3" destOrd="0" parTransId="{2D3FD76F-3FC0-4DB2-A8FD-2A16646AB6F6}" sibTransId="{5F7FBC02-F2FC-43AE-9136-06F6E31D7BD4}"/>
    <dgm:cxn modelId="{3E39AAA4-9AD7-4887-BD76-0A219443A6DC}" srcId="{C37D37B7-05B2-4404-AD19-9E2E35D7C2F5}" destId="{3E8D0535-4488-475A-8A3C-2AF2B2BCFC06}" srcOrd="6" destOrd="0" parTransId="{3F54CE19-0955-4FDE-9D9D-D14D37908845}" sibTransId="{56D1F85E-3E9D-4039-B074-4582D1E3C90D}"/>
    <dgm:cxn modelId="{DDE607DE-A6D7-453D-92E2-06832970A969}" srcId="{C37D37B7-05B2-4404-AD19-9E2E35D7C2F5}" destId="{F88637A0-24CF-4019-AD28-DE4E6BD454C5}" srcOrd="10" destOrd="0" parTransId="{E7402E4E-8456-49E2-AB59-A0316B781F71}" sibTransId="{1BCF056A-F87A-4AD1-893E-0631E827B461}"/>
    <dgm:cxn modelId="{3556EA71-0E4E-45AA-9A2C-1FFE325271D9}" type="presOf" srcId="{48E80C94-95CD-4FBB-86FA-CEC378C76EC5}" destId="{BCC7EFAF-7201-4BA7-93C1-C1EC3EAA3086}" srcOrd="0" destOrd="0" presId="urn:microsoft.com/office/officeart/2008/layout/LinedList"/>
    <dgm:cxn modelId="{9EA6FE1F-95BF-4280-879C-D69ADC1676F4}" srcId="{C37D37B7-05B2-4404-AD19-9E2E35D7C2F5}" destId="{3A6EB784-5D6A-4743-B2F2-0A556631EA41}" srcOrd="4" destOrd="0" parTransId="{739823CF-D66E-4100-A7A2-635C0A81C63C}" sibTransId="{B5A88F3E-0446-44E3-8180-A82590508CB7}"/>
    <dgm:cxn modelId="{E216F2D9-5AEA-4476-8DA8-FAE544941167}" type="presOf" srcId="{F88637A0-24CF-4019-AD28-DE4E6BD454C5}" destId="{AB91A741-F8D6-4B2D-9A00-5A2966EB127D}" srcOrd="0" destOrd="0" presId="urn:microsoft.com/office/officeart/2008/layout/LinedList"/>
    <dgm:cxn modelId="{ABAD3ECD-74DF-491C-9765-CA7B5778A672}" srcId="{C37D37B7-05B2-4404-AD19-9E2E35D7C2F5}" destId="{0599584E-5AAA-43D7-9732-18B68B6C72D1}" srcOrd="2" destOrd="0" parTransId="{E46E343E-3F2C-4CD8-8520-3FC2EEF37713}" sibTransId="{DFD43DEA-1CAE-4B29-BD0E-6F6A3959F4F8}"/>
    <dgm:cxn modelId="{8B686A97-3506-4336-ADF1-1A59535CA70A}" type="presOf" srcId="{C37D37B7-05B2-4404-AD19-9E2E35D7C2F5}" destId="{823E0961-CF17-4A7E-915A-BDCB9A7D7652}" srcOrd="0" destOrd="0" presId="urn:microsoft.com/office/officeart/2008/layout/LinedList"/>
    <dgm:cxn modelId="{F50D43FE-0DBE-4593-810F-0DFFC3A2EAEC}" type="presOf" srcId="{C5BC79AD-FAB4-407A-8817-645F7592A4A7}" destId="{0B4EA240-DEB9-435C-BB8B-00515BD29212}" srcOrd="0" destOrd="0" presId="urn:microsoft.com/office/officeart/2008/layout/LinedList"/>
    <dgm:cxn modelId="{292336B6-98EC-4E14-BC8A-980CC866523D}" type="presOf" srcId="{47970B13-A446-4264-97B1-C0EBADADB3A3}" destId="{7FC7DFCE-13E6-4AA8-97CA-07492943CD77}" srcOrd="0" destOrd="0" presId="urn:microsoft.com/office/officeart/2008/layout/LinedList"/>
    <dgm:cxn modelId="{E076577F-38C4-466F-AC81-7ABB5DE5A553}" srcId="{C37D37B7-05B2-4404-AD19-9E2E35D7C2F5}" destId="{2CDE2CED-F5AE-4066-B348-55CF340489A5}" srcOrd="0" destOrd="0" parTransId="{39B5E429-65D6-478A-B684-A16470A9A504}" sibTransId="{814CE8BB-3CA9-4920-9EA8-FE86296C29A8}"/>
    <dgm:cxn modelId="{2515DFC6-623E-4D35-BBCC-277AB3450160}" srcId="{C37D37B7-05B2-4404-AD19-9E2E35D7C2F5}" destId="{99A9979D-7B1D-4480-A7E1-9178859E42C6}" srcOrd="5" destOrd="0" parTransId="{EF7BA520-CBD4-4422-8A5C-2D58CE20F771}" sibTransId="{761977A1-F50C-43A1-976F-BB27A824ED47}"/>
    <dgm:cxn modelId="{2807F9EF-6B10-4E73-A626-6F9D431E493C}" type="presOf" srcId="{0599584E-5AAA-43D7-9732-18B68B6C72D1}" destId="{496AB5D8-523F-4811-BD7D-0B6D13C5A9E5}" srcOrd="0" destOrd="0" presId="urn:microsoft.com/office/officeart/2008/layout/LinedList"/>
    <dgm:cxn modelId="{636EE83F-B707-4784-BA69-349439502347}" srcId="{C37D37B7-05B2-4404-AD19-9E2E35D7C2F5}" destId="{552BC54A-6A0E-4895-9ECD-6FF997B4DF88}" srcOrd="9" destOrd="0" parTransId="{737AD69E-2B0E-453D-9D13-E54C87D3DBAD}" sibTransId="{DF4B5E74-A441-4A07-AA2B-CAF6A4AF5EF1}"/>
    <dgm:cxn modelId="{35ABF2D0-6F79-4CD3-A8C6-93C2D6681D44}" srcId="{C37D37B7-05B2-4404-AD19-9E2E35D7C2F5}" destId="{8B162948-C41C-4212-9F57-8E81D5525D11}" srcOrd="7" destOrd="0" parTransId="{E8CB3E15-7E51-487D-9F9C-AB0752D055CF}" sibTransId="{6FC500DA-AE59-4D86-B625-AF404E86DAE2}"/>
    <dgm:cxn modelId="{EC560D65-3343-406F-A46E-9174DF603785}" srcId="{C37D37B7-05B2-4404-AD19-9E2E35D7C2F5}" destId="{0AD5AF9C-BE80-45D9-A433-A2270EB8A7E3}" srcOrd="11" destOrd="0" parTransId="{0E67CF63-E8AB-4CE8-B7DF-F1ED1D4E5913}" sibTransId="{9ED9E4FC-A7FA-45E9-B490-6BF636CF5064}"/>
    <dgm:cxn modelId="{AD3081C3-D25B-43F0-9DE2-BB2CCE6330CE}" type="presOf" srcId="{3A6EB784-5D6A-4743-B2F2-0A556631EA41}" destId="{056DE783-C8D7-4D3C-9B58-26238328DA72}" srcOrd="0" destOrd="0" presId="urn:microsoft.com/office/officeart/2008/layout/LinedList"/>
    <dgm:cxn modelId="{3B97C569-1DB8-4C35-B67A-251D4DD8BF5C}" type="presOf" srcId="{3E8D0535-4488-475A-8A3C-2AF2B2BCFC06}" destId="{CA278DB9-D02B-401E-8E9C-FBCF5D6D3B9C}" srcOrd="0" destOrd="0" presId="urn:microsoft.com/office/officeart/2008/layout/LinedList"/>
    <dgm:cxn modelId="{DC367A91-61DE-4C89-88AA-4660CB8B47F1}" type="presOf" srcId="{0AD5AF9C-BE80-45D9-A433-A2270EB8A7E3}" destId="{DC54738B-8DB6-48B7-BBBE-CA59E6CC79A7}" srcOrd="0" destOrd="0" presId="urn:microsoft.com/office/officeart/2008/layout/LinedList"/>
    <dgm:cxn modelId="{90F753A4-1795-4E2F-822F-1180067FA130}" type="presParOf" srcId="{823E0961-CF17-4A7E-915A-BDCB9A7D7652}" destId="{7400D341-FC3E-4215-8447-4CA3EACEB292}" srcOrd="0" destOrd="0" presId="urn:microsoft.com/office/officeart/2008/layout/LinedList"/>
    <dgm:cxn modelId="{180701D9-7FE8-4B8F-8B53-9A33559E74BA}" type="presParOf" srcId="{823E0961-CF17-4A7E-915A-BDCB9A7D7652}" destId="{1B098BA2-5FE3-4FEE-8E59-DA184343E834}" srcOrd="1" destOrd="0" presId="urn:microsoft.com/office/officeart/2008/layout/LinedList"/>
    <dgm:cxn modelId="{3A1B2323-1BB9-42D8-9FD8-36E85AD782D4}" type="presParOf" srcId="{1B098BA2-5FE3-4FEE-8E59-DA184343E834}" destId="{38473DFC-3891-4399-ADB4-0A4F216FBCCF}" srcOrd="0" destOrd="0" presId="urn:microsoft.com/office/officeart/2008/layout/LinedList"/>
    <dgm:cxn modelId="{96B7A63A-E72B-4AF4-B344-31C898C53311}" type="presParOf" srcId="{1B098BA2-5FE3-4FEE-8E59-DA184343E834}" destId="{520D6FA2-65E8-4AB6-909B-C6870B55502C}" srcOrd="1" destOrd="0" presId="urn:microsoft.com/office/officeart/2008/layout/LinedList"/>
    <dgm:cxn modelId="{73A2B436-8B99-420A-B22F-FFE3A21934F3}" type="presParOf" srcId="{823E0961-CF17-4A7E-915A-BDCB9A7D7652}" destId="{12C81FEA-AA22-4C70-85A4-1B93BF90F14D}" srcOrd="2" destOrd="0" presId="urn:microsoft.com/office/officeart/2008/layout/LinedList"/>
    <dgm:cxn modelId="{9663E6A1-580B-4BC5-BDBE-CA15BA3BEAAF}" type="presParOf" srcId="{823E0961-CF17-4A7E-915A-BDCB9A7D7652}" destId="{F58F55FD-1751-4AC6-A393-4826D1B52FC4}" srcOrd="3" destOrd="0" presId="urn:microsoft.com/office/officeart/2008/layout/LinedList"/>
    <dgm:cxn modelId="{A2F28FA7-49F2-41CD-ACD6-6CEC1BB69543}" type="presParOf" srcId="{F58F55FD-1751-4AC6-A393-4826D1B52FC4}" destId="{0D3491E0-FBE6-436B-B377-C66A24D18218}" srcOrd="0" destOrd="0" presId="urn:microsoft.com/office/officeart/2008/layout/LinedList"/>
    <dgm:cxn modelId="{ED715B3B-FAC0-4377-B0FB-F4029363CE9F}" type="presParOf" srcId="{F58F55FD-1751-4AC6-A393-4826D1B52FC4}" destId="{DE6796EA-9E3F-4964-A4CE-76F4DC2897F2}" srcOrd="1" destOrd="0" presId="urn:microsoft.com/office/officeart/2008/layout/LinedList"/>
    <dgm:cxn modelId="{54657470-D61C-40B8-B92C-EFA45B7135C3}" type="presParOf" srcId="{823E0961-CF17-4A7E-915A-BDCB9A7D7652}" destId="{F83AA930-0B39-41A4-BE30-BC6459257612}" srcOrd="4" destOrd="0" presId="urn:microsoft.com/office/officeart/2008/layout/LinedList"/>
    <dgm:cxn modelId="{320F65DA-6A11-46D4-9122-4D0182BFA531}" type="presParOf" srcId="{823E0961-CF17-4A7E-915A-BDCB9A7D7652}" destId="{14AC1C68-68C6-4CA2-ABCC-2CBFC787C9E6}" srcOrd="5" destOrd="0" presId="urn:microsoft.com/office/officeart/2008/layout/LinedList"/>
    <dgm:cxn modelId="{8D129E57-EC47-4F88-A405-FB3463C550ED}" type="presParOf" srcId="{14AC1C68-68C6-4CA2-ABCC-2CBFC787C9E6}" destId="{496AB5D8-523F-4811-BD7D-0B6D13C5A9E5}" srcOrd="0" destOrd="0" presId="urn:microsoft.com/office/officeart/2008/layout/LinedList"/>
    <dgm:cxn modelId="{1487DAAC-FD50-4148-AC59-A82142B017A7}" type="presParOf" srcId="{14AC1C68-68C6-4CA2-ABCC-2CBFC787C9E6}" destId="{D22B9749-9138-47B8-BB83-22701F55C5BF}" srcOrd="1" destOrd="0" presId="urn:microsoft.com/office/officeart/2008/layout/LinedList"/>
    <dgm:cxn modelId="{A0478311-80C8-4740-B0A2-E355A75E9892}" type="presParOf" srcId="{823E0961-CF17-4A7E-915A-BDCB9A7D7652}" destId="{119A6D5D-9013-408D-A01F-FF0467B8EB4F}" srcOrd="6" destOrd="0" presId="urn:microsoft.com/office/officeart/2008/layout/LinedList"/>
    <dgm:cxn modelId="{7562336B-5693-4837-B166-28A5C32674ED}" type="presParOf" srcId="{823E0961-CF17-4A7E-915A-BDCB9A7D7652}" destId="{B691E957-9593-4CE5-B9CE-1481A2430F48}" srcOrd="7" destOrd="0" presId="urn:microsoft.com/office/officeart/2008/layout/LinedList"/>
    <dgm:cxn modelId="{08A824B6-7B95-48B6-B4A3-338B02106D74}" type="presParOf" srcId="{B691E957-9593-4CE5-B9CE-1481A2430F48}" destId="{7FC7DFCE-13E6-4AA8-97CA-07492943CD77}" srcOrd="0" destOrd="0" presId="urn:microsoft.com/office/officeart/2008/layout/LinedList"/>
    <dgm:cxn modelId="{4022B639-9435-4DC9-8AD3-DC246230AE51}" type="presParOf" srcId="{B691E957-9593-4CE5-B9CE-1481A2430F48}" destId="{02ADFA61-3B5A-4BC6-B3BD-79280ABEC4E2}" srcOrd="1" destOrd="0" presId="urn:microsoft.com/office/officeart/2008/layout/LinedList"/>
    <dgm:cxn modelId="{1429D555-A45B-44E3-81E5-C53A73742168}" type="presParOf" srcId="{823E0961-CF17-4A7E-915A-BDCB9A7D7652}" destId="{7360D68F-8925-40A3-9315-B33E242C969C}" srcOrd="8" destOrd="0" presId="urn:microsoft.com/office/officeart/2008/layout/LinedList"/>
    <dgm:cxn modelId="{95DF2117-540E-4A34-BF91-278F13E69F15}" type="presParOf" srcId="{823E0961-CF17-4A7E-915A-BDCB9A7D7652}" destId="{1E3B8000-58E3-48EF-A34B-3C61549BFA3A}" srcOrd="9" destOrd="0" presId="urn:microsoft.com/office/officeart/2008/layout/LinedList"/>
    <dgm:cxn modelId="{FC3CF941-2768-4352-A69D-D92153C9089C}" type="presParOf" srcId="{1E3B8000-58E3-48EF-A34B-3C61549BFA3A}" destId="{056DE783-C8D7-4D3C-9B58-26238328DA72}" srcOrd="0" destOrd="0" presId="urn:microsoft.com/office/officeart/2008/layout/LinedList"/>
    <dgm:cxn modelId="{CB2ED01F-A99E-4778-9B8C-AEE548D89534}" type="presParOf" srcId="{1E3B8000-58E3-48EF-A34B-3C61549BFA3A}" destId="{D1FB099A-99BE-4A07-A6AB-A9ADF64FEBAB}" srcOrd="1" destOrd="0" presId="urn:microsoft.com/office/officeart/2008/layout/LinedList"/>
    <dgm:cxn modelId="{398B6F08-C068-426B-94CD-6724FBC784DC}" type="presParOf" srcId="{823E0961-CF17-4A7E-915A-BDCB9A7D7652}" destId="{0E572DF6-CDA2-46D7-AFD4-2C12AF5AA156}" srcOrd="10" destOrd="0" presId="urn:microsoft.com/office/officeart/2008/layout/LinedList"/>
    <dgm:cxn modelId="{5A50E278-8864-476C-9695-D37F3D56A4B1}" type="presParOf" srcId="{823E0961-CF17-4A7E-915A-BDCB9A7D7652}" destId="{59267AA8-45F9-47E8-9226-0BA5DAE69BA3}" srcOrd="11" destOrd="0" presId="urn:microsoft.com/office/officeart/2008/layout/LinedList"/>
    <dgm:cxn modelId="{D2CC2C31-4273-4DDE-BEF6-E2E093DEAA4E}" type="presParOf" srcId="{59267AA8-45F9-47E8-9226-0BA5DAE69BA3}" destId="{A936297B-8481-45B2-8FDA-C24F6093F1E2}" srcOrd="0" destOrd="0" presId="urn:microsoft.com/office/officeart/2008/layout/LinedList"/>
    <dgm:cxn modelId="{13866A2A-2732-42FC-A70B-40F3CAA783AA}" type="presParOf" srcId="{59267AA8-45F9-47E8-9226-0BA5DAE69BA3}" destId="{3D8AB289-BD7E-4C8E-B01A-E65E962645F3}" srcOrd="1" destOrd="0" presId="urn:microsoft.com/office/officeart/2008/layout/LinedList"/>
    <dgm:cxn modelId="{A0F55151-C349-41E8-B641-7FE7F6A20EE6}" type="presParOf" srcId="{823E0961-CF17-4A7E-915A-BDCB9A7D7652}" destId="{E9A043D1-F408-4C96-A1A8-68EEAA9B15CA}" srcOrd="12" destOrd="0" presId="urn:microsoft.com/office/officeart/2008/layout/LinedList"/>
    <dgm:cxn modelId="{C2FBE4FC-9F05-4883-B824-52B733B6FA43}" type="presParOf" srcId="{823E0961-CF17-4A7E-915A-BDCB9A7D7652}" destId="{6CAFDBCB-0C07-4BA3-A770-09BF6E3D8645}" srcOrd="13" destOrd="0" presId="urn:microsoft.com/office/officeart/2008/layout/LinedList"/>
    <dgm:cxn modelId="{1C20046F-6AC2-4395-BE47-F4FCEF6DA4DB}" type="presParOf" srcId="{6CAFDBCB-0C07-4BA3-A770-09BF6E3D8645}" destId="{CA278DB9-D02B-401E-8E9C-FBCF5D6D3B9C}" srcOrd="0" destOrd="0" presId="urn:microsoft.com/office/officeart/2008/layout/LinedList"/>
    <dgm:cxn modelId="{AADF7869-FDEE-45D8-9FA1-77053D713B59}" type="presParOf" srcId="{6CAFDBCB-0C07-4BA3-A770-09BF6E3D8645}" destId="{72F0FB46-29A9-48B3-A55A-481AC53E73E4}" srcOrd="1" destOrd="0" presId="urn:microsoft.com/office/officeart/2008/layout/LinedList"/>
    <dgm:cxn modelId="{FC8EEF9F-A69A-43C5-85BB-98103B830427}" type="presParOf" srcId="{823E0961-CF17-4A7E-915A-BDCB9A7D7652}" destId="{B84182B5-29C4-4AC4-B9FC-561672E00E02}" srcOrd="14" destOrd="0" presId="urn:microsoft.com/office/officeart/2008/layout/LinedList"/>
    <dgm:cxn modelId="{D3B1AF3D-EA47-4578-BF7B-E8965D4AE80C}" type="presParOf" srcId="{823E0961-CF17-4A7E-915A-BDCB9A7D7652}" destId="{8E46F9F5-F50F-4F0E-A8FA-C87FC177D1DD}" srcOrd="15" destOrd="0" presId="urn:microsoft.com/office/officeart/2008/layout/LinedList"/>
    <dgm:cxn modelId="{13BB5A0C-EEF5-4D58-BD7C-3D4FD458D653}" type="presParOf" srcId="{8E46F9F5-F50F-4F0E-A8FA-C87FC177D1DD}" destId="{91F5F880-39BF-4614-AF97-B92EB951C2E0}" srcOrd="0" destOrd="0" presId="urn:microsoft.com/office/officeart/2008/layout/LinedList"/>
    <dgm:cxn modelId="{FA839E62-195C-4114-ABAC-3ABF49FFE71E}" type="presParOf" srcId="{8E46F9F5-F50F-4F0E-A8FA-C87FC177D1DD}" destId="{DB035DA6-3105-4D45-A98A-8F915A6C6BDF}" srcOrd="1" destOrd="0" presId="urn:microsoft.com/office/officeart/2008/layout/LinedList"/>
    <dgm:cxn modelId="{B92D35B4-B0A6-417E-B343-7C934714F9D2}" type="presParOf" srcId="{823E0961-CF17-4A7E-915A-BDCB9A7D7652}" destId="{5B6E6302-CBB3-47FC-9C09-C5B894359746}" srcOrd="16" destOrd="0" presId="urn:microsoft.com/office/officeart/2008/layout/LinedList"/>
    <dgm:cxn modelId="{8EC3015D-BE9C-45E6-82D6-050BEA2F7212}" type="presParOf" srcId="{823E0961-CF17-4A7E-915A-BDCB9A7D7652}" destId="{B7B4E664-EA69-4928-9EAA-8B982DE6DA55}" srcOrd="17" destOrd="0" presId="urn:microsoft.com/office/officeart/2008/layout/LinedList"/>
    <dgm:cxn modelId="{A7ED44D5-ECD3-4C72-8874-DF48AE799C1B}" type="presParOf" srcId="{B7B4E664-EA69-4928-9EAA-8B982DE6DA55}" destId="{0B4EA240-DEB9-435C-BB8B-00515BD29212}" srcOrd="0" destOrd="0" presId="urn:microsoft.com/office/officeart/2008/layout/LinedList"/>
    <dgm:cxn modelId="{6EFF34F0-EFB5-4F26-AAFC-DEA6B5D82536}" type="presParOf" srcId="{B7B4E664-EA69-4928-9EAA-8B982DE6DA55}" destId="{DFCD6C13-D7DC-4D6B-9753-86C83B85179D}" srcOrd="1" destOrd="0" presId="urn:microsoft.com/office/officeart/2008/layout/LinedList"/>
    <dgm:cxn modelId="{E8A6F46F-EDDC-4695-9174-689B02F4CF28}" type="presParOf" srcId="{823E0961-CF17-4A7E-915A-BDCB9A7D7652}" destId="{D9D89487-742D-4352-A853-5D6850A8792F}" srcOrd="18" destOrd="0" presId="urn:microsoft.com/office/officeart/2008/layout/LinedList"/>
    <dgm:cxn modelId="{F0804675-EA73-4D06-A7D9-43194FCA1690}" type="presParOf" srcId="{823E0961-CF17-4A7E-915A-BDCB9A7D7652}" destId="{689C823D-FE8C-4F2D-8C02-A9820AE244FD}" srcOrd="19" destOrd="0" presId="urn:microsoft.com/office/officeart/2008/layout/LinedList"/>
    <dgm:cxn modelId="{A68C18C8-FA43-4ED4-8AE9-0297618551EE}" type="presParOf" srcId="{689C823D-FE8C-4F2D-8C02-A9820AE244FD}" destId="{2E1FBE28-ECDE-486D-98A7-33FD29D8D42A}" srcOrd="0" destOrd="0" presId="urn:microsoft.com/office/officeart/2008/layout/LinedList"/>
    <dgm:cxn modelId="{89E11847-DD36-4471-8CDC-522DFF86BBA5}" type="presParOf" srcId="{689C823D-FE8C-4F2D-8C02-A9820AE244FD}" destId="{6392C48E-29E9-4C22-B554-9516068D4D82}" srcOrd="1" destOrd="0" presId="urn:microsoft.com/office/officeart/2008/layout/LinedList"/>
    <dgm:cxn modelId="{7C812AEF-D183-4E2D-8123-BA0F1FCD3C4C}" type="presParOf" srcId="{823E0961-CF17-4A7E-915A-BDCB9A7D7652}" destId="{0A88DE71-FC32-4BB9-BB1D-BD44E8BB7BED}" srcOrd="20" destOrd="0" presId="urn:microsoft.com/office/officeart/2008/layout/LinedList"/>
    <dgm:cxn modelId="{A30C51EC-AB7B-4CA1-BBA3-9E49DF56C2DA}" type="presParOf" srcId="{823E0961-CF17-4A7E-915A-BDCB9A7D7652}" destId="{8F5ECA27-479E-4563-AF26-F4100BA22CD1}" srcOrd="21" destOrd="0" presId="urn:microsoft.com/office/officeart/2008/layout/LinedList"/>
    <dgm:cxn modelId="{03443741-1D37-434D-8B53-3D856E854B9D}" type="presParOf" srcId="{8F5ECA27-479E-4563-AF26-F4100BA22CD1}" destId="{AB91A741-F8D6-4B2D-9A00-5A2966EB127D}" srcOrd="0" destOrd="0" presId="urn:microsoft.com/office/officeart/2008/layout/LinedList"/>
    <dgm:cxn modelId="{CA6C44C0-CFE7-4F51-8A55-1E3DC529CE3C}" type="presParOf" srcId="{8F5ECA27-479E-4563-AF26-F4100BA22CD1}" destId="{AF07EC59-5E0F-412B-A116-45A0B9047813}" srcOrd="1" destOrd="0" presId="urn:microsoft.com/office/officeart/2008/layout/LinedList"/>
    <dgm:cxn modelId="{D07D2D09-9D66-40F5-B609-B43E0DB3B97C}" type="presParOf" srcId="{823E0961-CF17-4A7E-915A-BDCB9A7D7652}" destId="{8C8A3F5C-E39F-4E34-982D-BFDD4A6A1529}" srcOrd="22" destOrd="0" presId="urn:microsoft.com/office/officeart/2008/layout/LinedList"/>
    <dgm:cxn modelId="{91C26BEF-31DD-44BE-BE86-BDBF1A28F560}" type="presParOf" srcId="{823E0961-CF17-4A7E-915A-BDCB9A7D7652}" destId="{CEEF9D48-ADFA-466B-BF22-3A9076E9A16D}" srcOrd="23" destOrd="0" presId="urn:microsoft.com/office/officeart/2008/layout/LinedList"/>
    <dgm:cxn modelId="{5ED8C815-407F-40D7-9031-4A5053BF7EF5}" type="presParOf" srcId="{CEEF9D48-ADFA-466B-BF22-3A9076E9A16D}" destId="{DC54738B-8DB6-48B7-BBBE-CA59E6CC79A7}" srcOrd="0" destOrd="0" presId="urn:microsoft.com/office/officeart/2008/layout/LinedList"/>
    <dgm:cxn modelId="{B70FF87E-DABB-428D-ADFE-55C174E28E0A}" type="presParOf" srcId="{CEEF9D48-ADFA-466B-BF22-3A9076E9A16D}" destId="{BF52B2C0-674A-4BD7-B52C-866F563E0203}" srcOrd="1" destOrd="0" presId="urn:microsoft.com/office/officeart/2008/layout/LinedList"/>
    <dgm:cxn modelId="{FDFE853C-6104-494C-9B0B-DD8B63886ED5}" type="presParOf" srcId="{823E0961-CF17-4A7E-915A-BDCB9A7D7652}" destId="{4A274AB7-9165-4ADF-95AD-7339EDC1EBCE}" srcOrd="24" destOrd="0" presId="urn:microsoft.com/office/officeart/2008/layout/LinedList"/>
    <dgm:cxn modelId="{A7CEE67B-5A76-4ED8-8B8C-7CFDDA5569A6}" type="presParOf" srcId="{823E0961-CF17-4A7E-915A-BDCB9A7D7652}" destId="{DB0EE1BE-9EC4-4642-840A-BA6EA1F4331F}" srcOrd="25" destOrd="0" presId="urn:microsoft.com/office/officeart/2008/layout/LinedList"/>
    <dgm:cxn modelId="{C5189774-10FF-476A-8D90-3AF3C9C8A203}" type="presParOf" srcId="{DB0EE1BE-9EC4-4642-840A-BA6EA1F4331F}" destId="{25DE21A0-33B4-4136-B985-7AC20994DF28}" srcOrd="0" destOrd="0" presId="urn:microsoft.com/office/officeart/2008/layout/LinedList"/>
    <dgm:cxn modelId="{DF2C7275-DF6B-4744-8B7B-8E2894FA78B0}" type="presParOf" srcId="{DB0EE1BE-9EC4-4642-840A-BA6EA1F4331F}" destId="{035AC4C1-3C6E-40C3-87D5-CE76F5975DA9}" srcOrd="1" destOrd="0" presId="urn:microsoft.com/office/officeart/2008/layout/LinedList"/>
    <dgm:cxn modelId="{16F0939C-493B-4535-BDCF-C10B4350882F}" type="presParOf" srcId="{823E0961-CF17-4A7E-915A-BDCB9A7D7652}" destId="{60C2DDF1-DECF-4C19-8831-B75B8CAAF2A5}" srcOrd="26" destOrd="0" presId="urn:microsoft.com/office/officeart/2008/layout/LinedList"/>
    <dgm:cxn modelId="{A904A9AD-0A29-4055-A07C-735547FCF768}" type="presParOf" srcId="{823E0961-CF17-4A7E-915A-BDCB9A7D7652}" destId="{A57063DD-1D3E-40C3-9765-AAE2CFF55247}" srcOrd="27" destOrd="0" presId="urn:microsoft.com/office/officeart/2008/layout/LinedList"/>
    <dgm:cxn modelId="{84D3AB9A-5660-4E0D-B117-D605999F992F}" type="presParOf" srcId="{A57063DD-1D3E-40C3-9765-AAE2CFF55247}" destId="{BCC7EFAF-7201-4BA7-93C1-C1EC3EAA3086}" srcOrd="0" destOrd="0" presId="urn:microsoft.com/office/officeart/2008/layout/LinedList"/>
    <dgm:cxn modelId="{AAD9D94D-8E53-4247-94FC-37EA62E4B960}" type="presParOf" srcId="{A57063DD-1D3E-40C3-9765-AAE2CFF55247}" destId="{FEFD443B-19E3-477F-9309-80E74FF904C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2622BB-03B8-48E2-91DA-22183805638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D2BB434-63F0-44B4-B90C-D1D01DA33760}">
      <dgm:prSet/>
      <dgm:spPr/>
      <dgm:t>
        <a:bodyPr/>
        <a:lstStyle/>
        <a:p>
          <a:r>
            <a:rPr lang="en-US" dirty="0"/>
            <a:t>Grant  variance that will:</a:t>
          </a:r>
        </a:p>
      </dgm:t>
    </dgm:pt>
    <dgm:pt modelId="{459FBD31-DD16-448D-AA75-D63745CFEC16}" type="parTrans" cxnId="{BE9E7B1A-23BD-44C2-AA03-4419E1FD4148}">
      <dgm:prSet/>
      <dgm:spPr/>
      <dgm:t>
        <a:bodyPr/>
        <a:lstStyle/>
        <a:p>
          <a:endParaRPr lang="en-US"/>
        </a:p>
      </dgm:t>
    </dgm:pt>
    <dgm:pt modelId="{3C5B9634-A959-4AC9-882E-D1AC4A512785}" type="sibTrans" cxnId="{BE9E7B1A-23BD-44C2-AA03-4419E1FD4148}">
      <dgm:prSet/>
      <dgm:spPr/>
      <dgm:t>
        <a:bodyPr/>
        <a:lstStyle/>
        <a:p>
          <a:endParaRPr lang="en-US"/>
        </a:p>
      </dgm:t>
    </dgm:pt>
    <dgm:pt modelId="{3EA0B71B-FB97-404D-B2D5-DF39513DE8D7}">
      <dgm:prSet/>
      <dgm:spPr/>
      <dgm:t>
        <a:bodyPr/>
        <a:lstStyle/>
        <a:p>
          <a:r>
            <a:rPr lang="en-US" dirty="0"/>
            <a:t>Not be contrary to public interest</a:t>
          </a:r>
        </a:p>
      </dgm:t>
    </dgm:pt>
    <dgm:pt modelId="{CBE51C57-3195-4054-A0AC-3AB09DF598E5}" type="parTrans" cxnId="{C9ADDA24-CBC8-4419-A419-FF39A24DE692}">
      <dgm:prSet/>
      <dgm:spPr/>
      <dgm:t>
        <a:bodyPr/>
        <a:lstStyle/>
        <a:p>
          <a:endParaRPr lang="en-US"/>
        </a:p>
      </dgm:t>
    </dgm:pt>
    <dgm:pt modelId="{1548F9E7-E9DC-4691-B4E3-E6EC584E5AC5}" type="sibTrans" cxnId="{C9ADDA24-CBC8-4419-A419-FF39A24DE692}">
      <dgm:prSet/>
      <dgm:spPr/>
      <dgm:t>
        <a:bodyPr/>
        <a:lstStyle/>
        <a:p>
          <a:endParaRPr lang="en-US"/>
        </a:p>
      </dgm:t>
    </dgm:pt>
    <dgm:pt modelId="{4010C4CB-3C61-42DB-9FAA-8E692CE67EB3}">
      <dgm:prSet/>
      <dgm:spPr/>
      <dgm:t>
        <a:bodyPr/>
        <a:lstStyle/>
        <a:p>
          <a:r>
            <a:rPr lang="en-US" dirty="0"/>
            <a:t>Where due to special conditions literal enforcement would result in unnecessary hardship</a:t>
          </a:r>
        </a:p>
      </dgm:t>
    </dgm:pt>
    <dgm:pt modelId="{1BB1590F-708E-435C-8186-BF46D5C2AD46}" type="parTrans" cxnId="{9BF96103-1C88-4280-A01E-72A9A436E312}">
      <dgm:prSet/>
      <dgm:spPr/>
      <dgm:t>
        <a:bodyPr/>
        <a:lstStyle/>
        <a:p>
          <a:endParaRPr lang="en-US"/>
        </a:p>
      </dgm:t>
    </dgm:pt>
    <dgm:pt modelId="{C4768C21-150F-4B91-BB94-CC742E7275BB}" type="sibTrans" cxnId="{9BF96103-1C88-4280-A01E-72A9A436E312}">
      <dgm:prSet/>
      <dgm:spPr/>
      <dgm:t>
        <a:bodyPr/>
        <a:lstStyle/>
        <a:p>
          <a:endParaRPr lang="en-US"/>
        </a:p>
      </dgm:t>
    </dgm:pt>
    <dgm:pt modelId="{F5501B31-5E1B-4546-B3B6-44E63AFCB8AF}">
      <dgm:prSet/>
      <dgm:spPr/>
      <dgm:t>
        <a:bodyPr/>
        <a:lstStyle/>
        <a:p>
          <a:r>
            <a:rPr lang="en-US" dirty="0"/>
            <a:t>So that the spirit of the ordinance is observed, and substantial justice is done</a:t>
          </a:r>
        </a:p>
      </dgm:t>
    </dgm:pt>
    <dgm:pt modelId="{D3B20D98-29C1-4E83-8779-6CFB553824A0}" type="parTrans" cxnId="{83B9056A-0632-49CA-83C4-1B06F955B1AB}">
      <dgm:prSet/>
      <dgm:spPr/>
      <dgm:t>
        <a:bodyPr/>
        <a:lstStyle/>
        <a:p>
          <a:endParaRPr lang="en-US"/>
        </a:p>
      </dgm:t>
    </dgm:pt>
    <dgm:pt modelId="{E74A22A9-62E6-40AC-94FD-6D82A17B5D9B}" type="sibTrans" cxnId="{83B9056A-0632-49CA-83C4-1B06F955B1AB}">
      <dgm:prSet/>
      <dgm:spPr/>
      <dgm:t>
        <a:bodyPr/>
        <a:lstStyle/>
        <a:p>
          <a:endParaRPr lang="en-US"/>
        </a:p>
      </dgm:t>
    </dgm:pt>
    <dgm:pt modelId="{6DF464F9-0469-4A29-ACFA-68FDB05AD40F}">
      <dgm:prSet/>
      <dgm:spPr/>
      <dgm:t>
        <a:bodyPr/>
        <a:lstStyle/>
        <a:p>
          <a:r>
            <a:rPr lang="en-US" dirty="0"/>
            <a:t>Board of Adjustments is the escape valve for the Zoning Ordinance </a:t>
          </a:r>
          <a:r>
            <a:rPr lang="en-US" b="1" u="sng" dirty="0"/>
            <a:t>when land does not fit ordinance mold</a:t>
          </a:r>
          <a:endParaRPr lang="en-US" dirty="0"/>
        </a:p>
      </dgm:t>
    </dgm:pt>
    <dgm:pt modelId="{087A25EC-7CF4-48F7-89BA-A91A2F69DF2D}" type="parTrans" cxnId="{3B862987-DDF1-44CA-989E-D1C071145B93}">
      <dgm:prSet/>
      <dgm:spPr/>
      <dgm:t>
        <a:bodyPr/>
        <a:lstStyle/>
        <a:p>
          <a:endParaRPr lang="en-US"/>
        </a:p>
      </dgm:t>
    </dgm:pt>
    <dgm:pt modelId="{6A110C4D-FE18-4B45-AC0E-3DB493C84AC9}" type="sibTrans" cxnId="{3B862987-DDF1-44CA-989E-D1C071145B93}">
      <dgm:prSet/>
      <dgm:spPr/>
      <dgm:t>
        <a:bodyPr/>
        <a:lstStyle/>
        <a:p>
          <a:endParaRPr lang="en-US"/>
        </a:p>
      </dgm:t>
    </dgm:pt>
    <dgm:pt modelId="{B86750F5-44A9-4D6E-9738-5423094D7301}" type="pres">
      <dgm:prSet presAssocID="{3A2622BB-03B8-48E2-91DA-221838056388}" presName="linear" presStyleCnt="0">
        <dgm:presLayoutVars>
          <dgm:animLvl val="lvl"/>
          <dgm:resizeHandles val="exact"/>
        </dgm:presLayoutVars>
      </dgm:prSet>
      <dgm:spPr/>
      <dgm:t>
        <a:bodyPr/>
        <a:lstStyle/>
        <a:p>
          <a:endParaRPr lang="en-US"/>
        </a:p>
      </dgm:t>
    </dgm:pt>
    <dgm:pt modelId="{06DDD71E-FFC8-4F6E-9897-4BAC73D44CBE}" type="pres">
      <dgm:prSet presAssocID="{AD2BB434-63F0-44B4-B90C-D1D01DA33760}" presName="parentText" presStyleLbl="node1" presStyleIdx="0" presStyleCnt="2">
        <dgm:presLayoutVars>
          <dgm:chMax val="0"/>
          <dgm:bulletEnabled val="1"/>
        </dgm:presLayoutVars>
      </dgm:prSet>
      <dgm:spPr/>
      <dgm:t>
        <a:bodyPr/>
        <a:lstStyle/>
        <a:p>
          <a:endParaRPr lang="en-US"/>
        </a:p>
      </dgm:t>
    </dgm:pt>
    <dgm:pt modelId="{055B92E3-39F2-4130-A074-9A70F2C0A6C5}" type="pres">
      <dgm:prSet presAssocID="{AD2BB434-63F0-44B4-B90C-D1D01DA33760}" presName="childText" presStyleLbl="revTx" presStyleIdx="0" presStyleCnt="1">
        <dgm:presLayoutVars>
          <dgm:bulletEnabled val="1"/>
        </dgm:presLayoutVars>
      </dgm:prSet>
      <dgm:spPr/>
      <dgm:t>
        <a:bodyPr/>
        <a:lstStyle/>
        <a:p>
          <a:endParaRPr lang="en-US"/>
        </a:p>
      </dgm:t>
    </dgm:pt>
    <dgm:pt modelId="{BDFAE4F3-456B-4658-8790-D1EAEF04E085}" type="pres">
      <dgm:prSet presAssocID="{6DF464F9-0469-4A29-ACFA-68FDB05AD40F}" presName="parentText" presStyleLbl="node1" presStyleIdx="1" presStyleCnt="2">
        <dgm:presLayoutVars>
          <dgm:chMax val="0"/>
          <dgm:bulletEnabled val="1"/>
        </dgm:presLayoutVars>
      </dgm:prSet>
      <dgm:spPr/>
      <dgm:t>
        <a:bodyPr/>
        <a:lstStyle/>
        <a:p>
          <a:endParaRPr lang="en-US"/>
        </a:p>
      </dgm:t>
    </dgm:pt>
  </dgm:ptLst>
  <dgm:cxnLst>
    <dgm:cxn modelId="{CA38BF8F-C3B8-453F-BD42-6DCE0A8CA5D5}" type="presOf" srcId="{4010C4CB-3C61-42DB-9FAA-8E692CE67EB3}" destId="{055B92E3-39F2-4130-A074-9A70F2C0A6C5}" srcOrd="0" destOrd="1" presId="urn:microsoft.com/office/officeart/2005/8/layout/vList2"/>
    <dgm:cxn modelId="{83B9056A-0632-49CA-83C4-1B06F955B1AB}" srcId="{AD2BB434-63F0-44B4-B90C-D1D01DA33760}" destId="{F5501B31-5E1B-4546-B3B6-44E63AFCB8AF}" srcOrd="2" destOrd="0" parTransId="{D3B20D98-29C1-4E83-8779-6CFB553824A0}" sibTransId="{E74A22A9-62E6-40AC-94FD-6D82A17B5D9B}"/>
    <dgm:cxn modelId="{BE9E7B1A-23BD-44C2-AA03-4419E1FD4148}" srcId="{3A2622BB-03B8-48E2-91DA-221838056388}" destId="{AD2BB434-63F0-44B4-B90C-D1D01DA33760}" srcOrd="0" destOrd="0" parTransId="{459FBD31-DD16-448D-AA75-D63745CFEC16}" sibTransId="{3C5B9634-A959-4AC9-882E-D1AC4A512785}"/>
    <dgm:cxn modelId="{9A9B9A9E-056D-4534-98EE-6A32C5CB7B9F}" type="presOf" srcId="{F5501B31-5E1B-4546-B3B6-44E63AFCB8AF}" destId="{055B92E3-39F2-4130-A074-9A70F2C0A6C5}" srcOrd="0" destOrd="2" presId="urn:microsoft.com/office/officeart/2005/8/layout/vList2"/>
    <dgm:cxn modelId="{C9ADDA24-CBC8-4419-A419-FF39A24DE692}" srcId="{AD2BB434-63F0-44B4-B90C-D1D01DA33760}" destId="{3EA0B71B-FB97-404D-B2D5-DF39513DE8D7}" srcOrd="0" destOrd="0" parTransId="{CBE51C57-3195-4054-A0AC-3AB09DF598E5}" sibTransId="{1548F9E7-E9DC-4691-B4E3-E6EC584E5AC5}"/>
    <dgm:cxn modelId="{5167901E-0CF4-4FD3-A077-06A6007A44A9}" type="presOf" srcId="{3EA0B71B-FB97-404D-B2D5-DF39513DE8D7}" destId="{055B92E3-39F2-4130-A074-9A70F2C0A6C5}" srcOrd="0" destOrd="0" presId="urn:microsoft.com/office/officeart/2005/8/layout/vList2"/>
    <dgm:cxn modelId="{70C702AA-2225-4C7A-B908-C2595D13B21F}" type="presOf" srcId="{6DF464F9-0469-4A29-ACFA-68FDB05AD40F}" destId="{BDFAE4F3-456B-4658-8790-D1EAEF04E085}" srcOrd="0" destOrd="0" presId="urn:microsoft.com/office/officeart/2005/8/layout/vList2"/>
    <dgm:cxn modelId="{25DC582F-15D3-4A7D-BDFF-6DA257911CE0}" type="presOf" srcId="{3A2622BB-03B8-48E2-91DA-221838056388}" destId="{B86750F5-44A9-4D6E-9738-5423094D7301}" srcOrd="0" destOrd="0" presId="urn:microsoft.com/office/officeart/2005/8/layout/vList2"/>
    <dgm:cxn modelId="{3B862987-DDF1-44CA-989E-D1C071145B93}" srcId="{3A2622BB-03B8-48E2-91DA-221838056388}" destId="{6DF464F9-0469-4A29-ACFA-68FDB05AD40F}" srcOrd="1" destOrd="0" parTransId="{087A25EC-7CF4-48F7-89BA-A91A2F69DF2D}" sibTransId="{6A110C4D-FE18-4B45-AC0E-3DB493C84AC9}"/>
    <dgm:cxn modelId="{9BF96103-1C88-4280-A01E-72A9A436E312}" srcId="{AD2BB434-63F0-44B4-B90C-D1D01DA33760}" destId="{4010C4CB-3C61-42DB-9FAA-8E692CE67EB3}" srcOrd="1" destOrd="0" parTransId="{1BB1590F-708E-435C-8186-BF46D5C2AD46}" sibTransId="{C4768C21-150F-4B91-BB94-CC742E7275BB}"/>
    <dgm:cxn modelId="{778FC9B3-7501-4139-8936-92DDED0BDAB1}" type="presOf" srcId="{AD2BB434-63F0-44B4-B90C-D1D01DA33760}" destId="{06DDD71E-FFC8-4F6E-9897-4BAC73D44CBE}" srcOrd="0" destOrd="0" presId="urn:microsoft.com/office/officeart/2005/8/layout/vList2"/>
    <dgm:cxn modelId="{D7719087-6CAD-46AA-98BE-AF6E1F2E4053}" type="presParOf" srcId="{B86750F5-44A9-4D6E-9738-5423094D7301}" destId="{06DDD71E-FFC8-4F6E-9897-4BAC73D44CBE}" srcOrd="0" destOrd="0" presId="urn:microsoft.com/office/officeart/2005/8/layout/vList2"/>
    <dgm:cxn modelId="{1CBF2C6D-EECA-4961-BE4D-321FC6541271}" type="presParOf" srcId="{B86750F5-44A9-4D6E-9738-5423094D7301}" destId="{055B92E3-39F2-4130-A074-9A70F2C0A6C5}" srcOrd="1" destOrd="0" presId="urn:microsoft.com/office/officeart/2005/8/layout/vList2"/>
    <dgm:cxn modelId="{E8C183E2-7BA9-4781-A3CB-BF12B5A7E7DF}" type="presParOf" srcId="{B86750F5-44A9-4D6E-9738-5423094D7301}" destId="{BDFAE4F3-456B-4658-8790-D1EAEF04E08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3D67D5-8338-42A3-BA73-9235769A8095}"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96CE7A74-3226-401A-BA9C-33556B0C1A7A}">
      <dgm:prSet/>
      <dgm:spPr/>
      <dgm:t>
        <a:bodyPr/>
        <a:lstStyle/>
        <a:p>
          <a:r>
            <a:rPr lang="en-US" dirty="0"/>
            <a:t>Grant</a:t>
          </a:r>
        </a:p>
      </dgm:t>
    </dgm:pt>
    <dgm:pt modelId="{548832D4-B7B7-4280-8B25-2DCD8E551C5D}" type="parTrans" cxnId="{F0846300-5B05-4667-A908-BB1D6F7D9764}">
      <dgm:prSet/>
      <dgm:spPr/>
      <dgm:t>
        <a:bodyPr/>
        <a:lstStyle/>
        <a:p>
          <a:endParaRPr lang="en-US"/>
        </a:p>
      </dgm:t>
    </dgm:pt>
    <dgm:pt modelId="{3A615CD0-DD5F-48ED-8A09-CE888D51BE0F}" type="sibTrans" cxnId="{F0846300-5B05-4667-A908-BB1D6F7D9764}">
      <dgm:prSet/>
      <dgm:spPr/>
      <dgm:t>
        <a:bodyPr/>
        <a:lstStyle/>
        <a:p>
          <a:endParaRPr lang="en-US"/>
        </a:p>
      </dgm:t>
    </dgm:pt>
    <dgm:pt modelId="{46942139-58D5-4F8D-80C0-F596DCDD4D9E}">
      <dgm:prSet/>
      <dgm:spPr/>
      <dgm:t>
        <a:bodyPr/>
        <a:lstStyle/>
        <a:p>
          <a:r>
            <a:rPr lang="en-US" dirty="0"/>
            <a:t>Grant a “use” variance</a:t>
          </a:r>
        </a:p>
      </dgm:t>
    </dgm:pt>
    <dgm:pt modelId="{34742F7C-83A0-4991-AB42-CE8ED8E05417}" type="parTrans" cxnId="{B89FE2C3-6754-4CA5-95EA-226DC01C1A0D}">
      <dgm:prSet/>
      <dgm:spPr/>
      <dgm:t>
        <a:bodyPr/>
        <a:lstStyle/>
        <a:p>
          <a:endParaRPr lang="en-US"/>
        </a:p>
      </dgm:t>
    </dgm:pt>
    <dgm:pt modelId="{429DB9F8-DDED-45FC-A601-4FC552FDD7A3}" type="sibTrans" cxnId="{B89FE2C3-6754-4CA5-95EA-226DC01C1A0D}">
      <dgm:prSet/>
      <dgm:spPr/>
      <dgm:t>
        <a:bodyPr/>
        <a:lstStyle/>
        <a:p>
          <a:endParaRPr lang="en-US"/>
        </a:p>
      </dgm:t>
    </dgm:pt>
    <dgm:pt modelId="{346B68A7-0330-4846-89BB-0E59B1F63785}">
      <dgm:prSet/>
      <dgm:spPr/>
      <dgm:t>
        <a:bodyPr/>
        <a:lstStyle/>
        <a:p>
          <a:r>
            <a:rPr lang="en-US" dirty="0"/>
            <a:t>Grant</a:t>
          </a:r>
        </a:p>
      </dgm:t>
    </dgm:pt>
    <dgm:pt modelId="{2E306DBA-5EE4-4627-9139-393A1934546D}" type="parTrans" cxnId="{839A7DFB-D6B2-4713-869C-2663CC20CA2F}">
      <dgm:prSet/>
      <dgm:spPr/>
      <dgm:t>
        <a:bodyPr/>
        <a:lstStyle/>
        <a:p>
          <a:endParaRPr lang="en-US"/>
        </a:p>
      </dgm:t>
    </dgm:pt>
    <dgm:pt modelId="{7131C642-2B65-4073-B6C7-EC43A619E09B}" type="sibTrans" cxnId="{839A7DFB-D6B2-4713-869C-2663CC20CA2F}">
      <dgm:prSet/>
      <dgm:spPr/>
      <dgm:t>
        <a:bodyPr/>
        <a:lstStyle/>
        <a:p>
          <a:endParaRPr lang="en-US"/>
        </a:p>
      </dgm:t>
    </dgm:pt>
    <dgm:pt modelId="{F10C45F0-B639-4B44-A3D1-586129EE7247}">
      <dgm:prSet/>
      <dgm:spPr/>
      <dgm:t>
        <a:bodyPr/>
        <a:lstStyle/>
        <a:p>
          <a:r>
            <a:rPr lang="en-US" dirty="0"/>
            <a:t>Grant an increase to the variance requested</a:t>
          </a:r>
        </a:p>
      </dgm:t>
    </dgm:pt>
    <dgm:pt modelId="{AA461440-D17B-4F0F-9368-796E33E9DD6E}" type="parTrans" cxnId="{48DE8330-C073-40D2-95BE-36F9E94B3B9D}">
      <dgm:prSet/>
      <dgm:spPr/>
      <dgm:t>
        <a:bodyPr/>
        <a:lstStyle/>
        <a:p>
          <a:endParaRPr lang="en-US"/>
        </a:p>
      </dgm:t>
    </dgm:pt>
    <dgm:pt modelId="{2D5CB952-3A9F-465C-9C2A-E65219E61D59}" type="sibTrans" cxnId="{48DE8330-C073-40D2-95BE-36F9E94B3B9D}">
      <dgm:prSet/>
      <dgm:spPr/>
      <dgm:t>
        <a:bodyPr/>
        <a:lstStyle/>
        <a:p>
          <a:endParaRPr lang="en-US"/>
        </a:p>
      </dgm:t>
    </dgm:pt>
    <dgm:pt modelId="{ADEFE57A-788E-4F63-AE27-9DAEE7FF2F6A}">
      <dgm:prSet/>
      <dgm:spPr/>
      <dgm:t>
        <a:bodyPr/>
        <a:lstStyle/>
        <a:p>
          <a:r>
            <a:rPr lang="en-US" dirty="0"/>
            <a:t>Overturn</a:t>
          </a:r>
        </a:p>
      </dgm:t>
    </dgm:pt>
    <dgm:pt modelId="{F6AC1370-325E-414F-8332-11F605A6610C}" type="parTrans" cxnId="{E11145CC-50BC-4B1B-B79C-81FF010BAC13}">
      <dgm:prSet/>
      <dgm:spPr/>
      <dgm:t>
        <a:bodyPr/>
        <a:lstStyle/>
        <a:p>
          <a:endParaRPr lang="en-US"/>
        </a:p>
      </dgm:t>
    </dgm:pt>
    <dgm:pt modelId="{FD43CF61-C67B-49FA-8B37-E82F323F6267}" type="sibTrans" cxnId="{E11145CC-50BC-4B1B-B79C-81FF010BAC13}">
      <dgm:prSet/>
      <dgm:spPr/>
      <dgm:t>
        <a:bodyPr/>
        <a:lstStyle/>
        <a:p>
          <a:endParaRPr lang="en-US"/>
        </a:p>
      </dgm:t>
    </dgm:pt>
    <dgm:pt modelId="{E6F55119-80B0-4EE3-8C53-3865316ED89A}">
      <dgm:prSet/>
      <dgm:spPr/>
      <dgm:t>
        <a:bodyPr/>
        <a:lstStyle/>
        <a:p>
          <a:r>
            <a:rPr lang="en-US" dirty="0"/>
            <a:t>Overturn a staff decision, authorize a variance from the zoning ordinance, or approve an applicant’s request with less than 75% of the affirmative votes of the members</a:t>
          </a:r>
        </a:p>
      </dgm:t>
    </dgm:pt>
    <dgm:pt modelId="{5D053DD3-A9C1-4128-912B-AA34017949B0}" type="parTrans" cxnId="{EBB4BFEE-B5E5-43F9-B9BC-085EC014BCF9}">
      <dgm:prSet/>
      <dgm:spPr/>
      <dgm:t>
        <a:bodyPr/>
        <a:lstStyle/>
        <a:p>
          <a:endParaRPr lang="en-US"/>
        </a:p>
      </dgm:t>
    </dgm:pt>
    <dgm:pt modelId="{76B1B4E9-50BC-48B0-98DC-5EBA0D91AF0E}" type="sibTrans" cxnId="{EBB4BFEE-B5E5-43F9-B9BC-085EC014BCF9}">
      <dgm:prSet/>
      <dgm:spPr/>
      <dgm:t>
        <a:bodyPr/>
        <a:lstStyle/>
        <a:p>
          <a:endParaRPr lang="en-US"/>
        </a:p>
      </dgm:t>
    </dgm:pt>
    <dgm:pt modelId="{57C01AE0-D79D-4D3E-9521-8B880DF150CF}" type="pres">
      <dgm:prSet presAssocID="{9A3D67D5-8338-42A3-BA73-9235769A8095}" presName="Name0" presStyleCnt="0">
        <dgm:presLayoutVars>
          <dgm:dir/>
          <dgm:animLvl val="lvl"/>
          <dgm:resizeHandles val="exact"/>
        </dgm:presLayoutVars>
      </dgm:prSet>
      <dgm:spPr/>
      <dgm:t>
        <a:bodyPr/>
        <a:lstStyle/>
        <a:p>
          <a:endParaRPr lang="en-US"/>
        </a:p>
      </dgm:t>
    </dgm:pt>
    <dgm:pt modelId="{00A07F01-5F4D-48B5-97C6-E466F3AB0572}" type="pres">
      <dgm:prSet presAssocID="{96CE7A74-3226-401A-BA9C-33556B0C1A7A}" presName="linNode" presStyleCnt="0"/>
      <dgm:spPr/>
    </dgm:pt>
    <dgm:pt modelId="{F85E9173-2A26-45E0-8723-ED2DE9CEAB82}" type="pres">
      <dgm:prSet presAssocID="{96CE7A74-3226-401A-BA9C-33556B0C1A7A}" presName="parentText" presStyleLbl="alignNode1" presStyleIdx="0" presStyleCnt="3">
        <dgm:presLayoutVars>
          <dgm:chMax val="1"/>
          <dgm:bulletEnabled/>
        </dgm:presLayoutVars>
      </dgm:prSet>
      <dgm:spPr/>
      <dgm:t>
        <a:bodyPr/>
        <a:lstStyle/>
        <a:p>
          <a:endParaRPr lang="en-US"/>
        </a:p>
      </dgm:t>
    </dgm:pt>
    <dgm:pt modelId="{1138D803-35E3-4703-8E91-1DC1B9EB1EBA}" type="pres">
      <dgm:prSet presAssocID="{96CE7A74-3226-401A-BA9C-33556B0C1A7A}" presName="descendantText" presStyleLbl="alignAccFollowNode1" presStyleIdx="0" presStyleCnt="3">
        <dgm:presLayoutVars>
          <dgm:bulletEnabled/>
        </dgm:presLayoutVars>
      </dgm:prSet>
      <dgm:spPr/>
      <dgm:t>
        <a:bodyPr/>
        <a:lstStyle/>
        <a:p>
          <a:endParaRPr lang="en-US"/>
        </a:p>
      </dgm:t>
    </dgm:pt>
    <dgm:pt modelId="{E23E533B-A887-40E9-9E2E-59C578B28430}" type="pres">
      <dgm:prSet presAssocID="{3A615CD0-DD5F-48ED-8A09-CE888D51BE0F}" presName="sp" presStyleCnt="0"/>
      <dgm:spPr/>
    </dgm:pt>
    <dgm:pt modelId="{3BE308E9-FC80-4B1A-B76E-CB4A7139923F}" type="pres">
      <dgm:prSet presAssocID="{346B68A7-0330-4846-89BB-0E59B1F63785}" presName="linNode" presStyleCnt="0"/>
      <dgm:spPr/>
    </dgm:pt>
    <dgm:pt modelId="{2B676356-B5C7-4853-8FFE-6081C007EB73}" type="pres">
      <dgm:prSet presAssocID="{346B68A7-0330-4846-89BB-0E59B1F63785}" presName="parentText" presStyleLbl="alignNode1" presStyleIdx="1" presStyleCnt="3">
        <dgm:presLayoutVars>
          <dgm:chMax val="1"/>
          <dgm:bulletEnabled/>
        </dgm:presLayoutVars>
      </dgm:prSet>
      <dgm:spPr/>
      <dgm:t>
        <a:bodyPr/>
        <a:lstStyle/>
        <a:p>
          <a:endParaRPr lang="en-US"/>
        </a:p>
      </dgm:t>
    </dgm:pt>
    <dgm:pt modelId="{CF25E397-CAC9-450F-BFFA-B4D6ED919FF0}" type="pres">
      <dgm:prSet presAssocID="{346B68A7-0330-4846-89BB-0E59B1F63785}" presName="descendantText" presStyleLbl="alignAccFollowNode1" presStyleIdx="1" presStyleCnt="3">
        <dgm:presLayoutVars>
          <dgm:bulletEnabled/>
        </dgm:presLayoutVars>
      </dgm:prSet>
      <dgm:spPr/>
      <dgm:t>
        <a:bodyPr/>
        <a:lstStyle/>
        <a:p>
          <a:endParaRPr lang="en-US"/>
        </a:p>
      </dgm:t>
    </dgm:pt>
    <dgm:pt modelId="{C457F442-4BC3-4D01-BFCB-9799DAC1B99C}" type="pres">
      <dgm:prSet presAssocID="{7131C642-2B65-4073-B6C7-EC43A619E09B}" presName="sp" presStyleCnt="0"/>
      <dgm:spPr/>
    </dgm:pt>
    <dgm:pt modelId="{199351E5-E4EF-497D-913B-D4E7107E21BB}" type="pres">
      <dgm:prSet presAssocID="{ADEFE57A-788E-4F63-AE27-9DAEE7FF2F6A}" presName="linNode" presStyleCnt="0"/>
      <dgm:spPr/>
    </dgm:pt>
    <dgm:pt modelId="{8F9D10CB-98A2-4134-A000-1F3B75F8F246}" type="pres">
      <dgm:prSet presAssocID="{ADEFE57A-788E-4F63-AE27-9DAEE7FF2F6A}" presName="parentText" presStyleLbl="alignNode1" presStyleIdx="2" presStyleCnt="3">
        <dgm:presLayoutVars>
          <dgm:chMax val="1"/>
          <dgm:bulletEnabled/>
        </dgm:presLayoutVars>
      </dgm:prSet>
      <dgm:spPr/>
      <dgm:t>
        <a:bodyPr/>
        <a:lstStyle/>
        <a:p>
          <a:endParaRPr lang="en-US"/>
        </a:p>
      </dgm:t>
    </dgm:pt>
    <dgm:pt modelId="{BB6DC98F-7B4E-408F-81B0-93548602A051}" type="pres">
      <dgm:prSet presAssocID="{ADEFE57A-788E-4F63-AE27-9DAEE7FF2F6A}" presName="descendantText" presStyleLbl="alignAccFollowNode1" presStyleIdx="2" presStyleCnt="3">
        <dgm:presLayoutVars>
          <dgm:bulletEnabled/>
        </dgm:presLayoutVars>
      </dgm:prSet>
      <dgm:spPr/>
      <dgm:t>
        <a:bodyPr/>
        <a:lstStyle/>
        <a:p>
          <a:endParaRPr lang="en-US"/>
        </a:p>
      </dgm:t>
    </dgm:pt>
  </dgm:ptLst>
  <dgm:cxnLst>
    <dgm:cxn modelId="{F0846300-5B05-4667-A908-BB1D6F7D9764}" srcId="{9A3D67D5-8338-42A3-BA73-9235769A8095}" destId="{96CE7A74-3226-401A-BA9C-33556B0C1A7A}" srcOrd="0" destOrd="0" parTransId="{548832D4-B7B7-4280-8B25-2DCD8E551C5D}" sibTransId="{3A615CD0-DD5F-48ED-8A09-CE888D51BE0F}"/>
    <dgm:cxn modelId="{002113D0-85E5-4878-9D98-56E24F67D46E}" type="presOf" srcId="{ADEFE57A-788E-4F63-AE27-9DAEE7FF2F6A}" destId="{8F9D10CB-98A2-4134-A000-1F3B75F8F246}" srcOrd="0" destOrd="0" presId="urn:microsoft.com/office/officeart/2016/7/layout/VerticalSolidActionList"/>
    <dgm:cxn modelId="{61FCF1FB-4244-4472-817A-B9B617965504}" type="presOf" srcId="{346B68A7-0330-4846-89BB-0E59B1F63785}" destId="{2B676356-B5C7-4853-8FFE-6081C007EB73}" srcOrd="0" destOrd="0" presId="urn:microsoft.com/office/officeart/2016/7/layout/VerticalSolidActionList"/>
    <dgm:cxn modelId="{FF442EBC-4927-48FE-A4DC-2AFE280F8262}" type="presOf" srcId="{96CE7A74-3226-401A-BA9C-33556B0C1A7A}" destId="{F85E9173-2A26-45E0-8723-ED2DE9CEAB82}" srcOrd="0" destOrd="0" presId="urn:microsoft.com/office/officeart/2016/7/layout/VerticalSolidActionList"/>
    <dgm:cxn modelId="{8609D0AD-BB06-4A50-A11D-3B67E7F71BD4}" type="presOf" srcId="{9A3D67D5-8338-42A3-BA73-9235769A8095}" destId="{57C01AE0-D79D-4D3E-9521-8B880DF150CF}" srcOrd="0" destOrd="0" presId="urn:microsoft.com/office/officeart/2016/7/layout/VerticalSolidActionList"/>
    <dgm:cxn modelId="{E11145CC-50BC-4B1B-B79C-81FF010BAC13}" srcId="{9A3D67D5-8338-42A3-BA73-9235769A8095}" destId="{ADEFE57A-788E-4F63-AE27-9DAEE7FF2F6A}" srcOrd="2" destOrd="0" parTransId="{F6AC1370-325E-414F-8332-11F605A6610C}" sibTransId="{FD43CF61-C67B-49FA-8B37-E82F323F6267}"/>
    <dgm:cxn modelId="{48DE8330-C073-40D2-95BE-36F9E94B3B9D}" srcId="{346B68A7-0330-4846-89BB-0E59B1F63785}" destId="{F10C45F0-B639-4B44-A3D1-586129EE7247}" srcOrd="0" destOrd="0" parTransId="{AA461440-D17B-4F0F-9368-796E33E9DD6E}" sibTransId="{2D5CB952-3A9F-465C-9C2A-E65219E61D59}"/>
    <dgm:cxn modelId="{98893333-CA23-4CFC-A659-8BB95A9A6D4F}" type="presOf" srcId="{F10C45F0-B639-4B44-A3D1-586129EE7247}" destId="{CF25E397-CAC9-450F-BFFA-B4D6ED919FF0}" srcOrd="0" destOrd="0" presId="urn:microsoft.com/office/officeart/2016/7/layout/VerticalSolidActionList"/>
    <dgm:cxn modelId="{8086FBC0-4AD1-4549-BFAE-12B21186AF62}" type="presOf" srcId="{E6F55119-80B0-4EE3-8C53-3865316ED89A}" destId="{BB6DC98F-7B4E-408F-81B0-93548602A051}" srcOrd="0" destOrd="0" presId="urn:microsoft.com/office/officeart/2016/7/layout/VerticalSolidActionList"/>
    <dgm:cxn modelId="{B89FE2C3-6754-4CA5-95EA-226DC01C1A0D}" srcId="{96CE7A74-3226-401A-BA9C-33556B0C1A7A}" destId="{46942139-58D5-4F8D-80C0-F596DCDD4D9E}" srcOrd="0" destOrd="0" parTransId="{34742F7C-83A0-4991-AB42-CE8ED8E05417}" sibTransId="{429DB9F8-DDED-45FC-A601-4FC552FDD7A3}"/>
    <dgm:cxn modelId="{EBB4BFEE-B5E5-43F9-B9BC-085EC014BCF9}" srcId="{ADEFE57A-788E-4F63-AE27-9DAEE7FF2F6A}" destId="{E6F55119-80B0-4EE3-8C53-3865316ED89A}" srcOrd="0" destOrd="0" parTransId="{5D053DD3-A9C1-4128-912B-AA34017949B0}" sibTransId="{76B1B4E9-50BC-48B0-98DC-5EBA0D91AF0E}"/>
    <dgm:cxn modelId="{5978D9E6-2D52-4B0C-B5D6-BAED48427E9A}" type="presOf" srcId="{46942139-58D5-4F8D-80C0-F596DCDD4D9E}" destId="{1138D803-35E3-4703-8E91-1DC1B9EB1EBA}" srcOrd="0" destOrd="0" presId="urn:microsoft.com/office/officeart/2016/7/layout/VerticalSolidActionList"/>
    <dgm:cxn modelId="{839A7DFB-D6B2-4713-869C-2663CC20CA2F}" srcId="{9A3D67D5-8338-42A3-BA73-9235769A8095}" destId="{346B68A7-0330-4846-89BB-0E59B1F63785}" srcOrd="1" destOrd="0" parTransId="{2E306DBA-5EE4-4627-9139-393A1934546D}" sibTransId="{7131C642-2B65-4073-B6C7-EC43A619E09B}"/>
    <dgm:cxn modelId="{37F78326-7C08-47D4-B37E-BA22523F6CBC}" type="presParOf" srcId="{57C01AE0-D79D-4D3E-9521-8B880DF150CF}" destId="{00A07F01-5F4D-48B5-97C6-E466F3AB0572}" srcOrd="0" destOrd="0" presId="urn:microsoft.com/office/officeart/2016/7/layout/VerticalSolidActionList"/>
    <dgm:cxn modelId="{923657BF-7530-4243-BFC1-625F07F7C767}" type="presParOf" srcId="{00A07F01-5F4D-48B5-97C6-E466F3AB0572}" destId="{F85E9173-2A26-45E0-8723-ED2DE9CEAB82}" srcOrd="0" destOrd="0" presId="urn:microsoft.com/office/officeart/2016/7/layout/VerticalSolidActionList"/>
    <dgm:cxn modelId="{C5E49E3C-BE86-4F01-B696-8A1C9E1CAFDE}" type="presParOf" srcId="{00A07F01-5F4D-48B5-97C6-E466F3AB0572}" destId="{1138D803-35E3-4703-8E91-1DC1B9EB1EBA}" srcOrd="1" destOrd="0" presId="urn:microsoft.com/office/officeart/2016/7/layout/VerticalSolidActionList"/>
    <dgm:cxn modelId="{BECC092D-9A15-4E7F-B15C-4FE8604237A3}" type="presParOf" srcId="{57C01AE0-D79D-4D3E-9521-8B880DF150CF}" destId="{E23E533B-A887-40E9-9E2E-59C578B28430}" srcOrd="1" destOrd="0" presId="urn:microsoft.com/office/officeart/2016/7/layout/VerticalSolidActionList"/>
    <dgm:cxn modelId="{18E74BDB-E38D-4C9B-900F-003D65D752FC}" type="presParOf" srcId="{57C01AE0-D79D-4D3E-9521-8B880DF150CF}" destId="{3BE308E9-FC80-4B1A-B76E-CB4A7139923F}" srcOrd="2" destOrd="0" presId="urn:microsoft.com/office/officeart/2016/7/layout/VerticalSolidActionList"/>
    <dgm:cxn modelId="{8DE0BFC0-7ACD-4326-AE6F-B454CEC3B94C}" type="presParOf" srcId="{3BE308E9-FC80-4B1A-B76E-CB4A7139923F}" destId="{2B676356-B5C7-4853-8FFE-6081C007EB73}" srcOrd="0" destOrd="0" presId="urn:microsoft.com/office/officeart/2016/7/layout/VerticalSolidActionList"/>
    <dgm:cxn modelId="{B2B91EB8-0C92-4645-BB03-5C96E07684EF}" type="presParOf" srcId="{3BE308E9-FC80-4B1A-B76E-CB4A7139923F}" destId="{CF25E397-CAC9-450F-BFFA-B4D6ED919FF0}" srcOrd="1" destOrd="0" presId="urn:microsoft.com/office/officeart/2016/7/layout/VerticalSolidActionList"/>
    <dgm:cxn modelId="{4A7BC663-7CDF-41E3-8E6A-00AA91F2BB0E}" type="presParOf" srcId="{57C01AE0-D79D-4D3E-9521-8B880DF150CF}" destId="{C457F442-4BC3-4D01-BFCB-9799DAC1B99C}" srcOrd="3" destOrd="0" presId="urn:microsoft.com/office/officeart/2016/7/layout/VerticalSolidActionList"/>
    <dgm:cxn modelId="{3B3C1C37-05B6-41F6-A785-9FD695E26DEC}" type="presParOf" srcId="{57C01AE0-D79D-4D3E-9521-8B880DF150CF}" destId="{199351E5-E4EF-497D-913B-D4E7107E21BB}" srcOrd="4" destOrd="0" presId="urn:microsoft.com/office/officeart/2016/7/layout/VerticalSolidActionList"/>
    <dgm:cxn modelId="{AB487346-5E0F-4EB0-A207-11F6E06340C8}" type="presParOf" srcId="{199351E5-E4EF-497D-913B-D4E7107E21BB}" destId="{8F9D10CB-98A2-4134-A000-1F3B75F8F246}" srcOrd="0" destOrd="0" presId="urn:microsoft.com/office/officeart/2016/7/layout/VerticalSolidActionList"/>
    <dgm:cxn modelId="{F35D57CA-8689-4A64-8284-8F3945B786F0}" type="presParOf" srcId="{199351E5-E4EF-497D-913B-D4E7107E21BB}" destId="{BB6DC98F-7B4E-408F-81B0-93548602A05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B97AA3-2797-43DF-9747-BEE19D3912D7}" type="doc">
      <dgm:prSet loTypeId="urn:microsoft.com/office/officeart/2016/7/layout/BasicLinearProcessNumbered" loCatId="process" qsTypeId="urn:microsoft.com/office/officeart/2005/8/quickstyle/simple1" qsCatId="simple" csTypeId="urn:microsoft.com/office/officeart/2018/5/colors/Iconchunking_neutralicon_colorful1" csCatId="colorful" phldr="1"/>
      <dgm:spPr/>
      <dgm:t>
        <a:bodyPr/>
        <a:lstStyle/>
        <a:p>
          <a:endParaRPr lang="en-US"/>
        </a:p>
      </dgm:t>
    </dgm:pt>
    <dgm:pt modelId="{B60C0E57-34ED-457D-A015-5A43F91A10BA}">
      <dgm:prSet/>
      <dgm:spPr/>
      <dgm:t>
        <a:bodyPr/>
        <a:lstStyle/>
        <a:p>
          <a:pPr>
            <a:defRPr cap="all"/>
          </a:pPr>
          <a:r>
            <a:rPr lang="en-US" dirty="0"/>
            <a:t>Be cautious – don’t speed up the process.</a:t>
          </a:r>
        </a:p>
      </dgm:t>
    </dgm:pt>
    <dgm:pt modelId="{F64A96C6-12B4-4F46-94E2-0E9E9D1C1E8D}" type="parTrans" cxnId="{DFF95A22-A80B-47C1-9D2B-01BAA0FADF78}">
      <dgm:prSet/>
      <dgm:spPr/>
      <dgm:t>
        <a:bodyPr/>
        <a:lstStyle/>
        <a:p>
          <a:endParaRPr lang="en-US"/>
        </a:p>
      </dgm:t>
    </dgm:pt>
    <dgm:pt modelId="{CE1D213A-A456-496E-9D86-D4E393CF1B80}" type="sibTrans" cxnId="{DFF95A22-A80B-47C1-9D2B-01BAA0FADF78}">
      <dgm:prSet phldrT="1" phldr="0"/>
      <dgm:spPr/>
      <dgm:t>
        <a:bodyPr/>
        <a:lstStyle/>
        <a:p>
          <a:r>
            <a:rPr lang="en-US" dirty="0"/>
            <a:t>1</a:t>
          </a:r>
        </a:p>
      </dgm:t>
    </dgm:pt>
    <dgm:pt modelId="{64C04093-3E89-4D0C-8750-1207A9379734}">
      <dgm:prSet/>
      <dgm:spPr/>
      <dgm:t>
        <a:bodyPr/>
        <a:lstStyle/>
        <a:p>
          <a:pPr>
            <a:defRPr cap="all"/>
          </a:pPr>
          <a:r>
            <a:rPr lang="en-US" dirty="0"/>
            <a:t>Treat all applicants fairly.</a:t>
          </a:r>
        </a:p>
      </dgm:t>
    </dgm:pt>
    <dgm:pt modelId="{2099273F-944F-40FB-A6F7-E222A5586F04}" type="parTrans" cxnId="{FF4E8F5C-0943-4B56-955A-298E74B2CA3D}">
      <dgm:prSet/>
      <dgm:spPr/>
      <dgm:t>
        <a:bodyPr/>
        <a:lstStyle/>
        <a:p>
          <a:endParaRPr lang="en-US"/>
        </a:p>
      </dgm:t>
    </dgm:pt>
    <dgm:pt modelId="{2DAEE9A4-8960-48C5-9BF5-79A0DA495223}" type="sibTrans" cxnId="{FF4E8F5C-0943-4B56-955A-298E74B2CA3D}">
      <dgm:prSet phldrT="2" phldr="0"/>
      <dgm:spPr/>
      <dgm:t>
        <a:bodyPr/>
        <a:lstStyle/>
        <a:p>
          <a:r>
            <a:rPr lang="en-US" dirty="0"/>
            <a:t>2</a:t>
          </a:r>
        </a:p>
      </dgm:t>
    </dgm:pt>
    <dgm:pt modelId="{CB08411A-5010-4BB7-8483-4C282422CD0D}">
      <dgm:prSet/>
      <dgm:spPr/>
      <dgm:t>
        <a:bodyPr/>
        <a:lstStyle/>
        <a:p>
          <a:pPr>
            <a:defRPr cap="all"/>
          </a:pPr>
          <a:r>
            <a:rPr lang="en-US" dirty="0"/>
            <a:t>Make proper findings or report</a:t>
          </a:r>
        </a:p>
      </dgm:t>
    </dgm:pt>
    <dgm:pt modelId="{952C9474-C335-46DC-A5FA-656651FF6E5A}" type="parTrans" cxnId="{A5327329-C1F1-4B61-9C50-8C04397578F1}">
      <dgm:prSet/>
      <dgm:spPr/>
      <dgm:t>
        <a:bodyPr/>
        <a:lstStyle/>
        <a:p>
          <a:endParaRPr lang="en-US"/>
        </a:p>
      </dgm:t>
    </dgm:pt>
    <dgm:pt modelId="{1C8798D8-0B8B-4DF6-BF20-8522EA1EF364}" type="sibTrans" cxnId="{A5327329-C1F1-4B61-9C50-8C04397578F1}">
      <dgm:prSet phldrT="3" phldr="0"/>
      <dgm:spPr/>
      <dgm:t>
        <a:bodyPr/>
        <a:lstStyle/>
        <a:p>
          <a:r>
            <a:rPr lang="en-US" dirty="0"/>
            <a:t>3</a:t>
          </a:r>
        </a:p>
      </dgm:t>
    </dgm:pt>
    <dgm:pt modelId="{E60E3C2E-8323-440D-8375-A8797A950CF3}">
      <dgm:prSet/>
      <dgm:spPr/>
      <dgm:t>
        <a:bodyPr/>
        <a:lstStyle/>
        <a:p>
          <a:pPr>
            <a:defRPr cap="all"/>
          </a:pPr>
          <a:r>
            <a:rPr lang="en-US" dirty="0"/>
            <a:t>Frame comments in objective terms.</a:t>
          </a:r>
        </a:p>
      </dgm:t>
    </dgm:pt>
    <dgm:pt modelId="{086F3FDA-920B-4E95-AA04-F80434960F40}" type="parTrans" cxnId="{38E482D3-16C1-47CC-8302-483D94180FD5}">
      <dgm:prSet/>
      <dgm:spPr/>
      <dgm:t>
        <a:bodyPr/>
        <a:lstStyle/>
        <a:p>
          <a:endParaRPr lang="en-US"/>
        </a:p>
      </dgm:t>
    </dgm:pt>
    <dgm:pt modelId="{54014572-D9EB-4317-BB16-BAFE47C8A7B5}" type="sibTrans" cxnId="{38E482D3-16C1-47CC-8302-483D94180FD5}">
      <dgm:prSet phldrT="4" phldr="0"/>
      <dgm:spPr/>
      <dgm:t>
        <a:bodyPr/>
        <a:lstStyle/>
        <a:p>
          <a:r>
            <a:rPr lang="en-US" dirty="0"/>
            <a:t>4</a:t>
          </a:r>
        </a:p>
      </dgm:t>
    </dgm:pt>
    <dgm:pt modelId="{16D69821-5196-438D-86D9-90F2B80C0022}">
      <dgm:prSet/>
      <dgm:spPr/>
      <dgm:t>
        <a:bodyPr/>
        <a:lstStyle/>
        <a:p>
          <a:pPr>
            <a:defRPr cap="all"/>
          </a:pPr>
          <a:r>
            <a:rPr lang="en-US" dirty="0"/>
            <a:t>Be attentive!</a:t>
          </a:r>
        </a:p>
      </dgm:t>
    </dgm:pt>
    <dgm:pt modelId="{873E348F-A2B3-4DD5-B7C0-2F5DDC3FC672}" type="parTrans" cxnId="{159A491C-A2D9-4DE5-BFBB-A46BBC013E31}">
      <dgm:prSet/>
      <dgm:spPr/>
      <dgm:t>
        <a:bodyPr/>
        <a:lstStyle/>
        <a:p>
          <a:endParaRPr lang="en-US"/>
        </a:p>
      </dgm:t>
    </dgm:pt>
    <dgm:pt modelId="{89E7AE2D-329A-4991-98E1-97F4398D9CDB}" type="sibTrans" cxnId="{159A491C-A2D9-4DE5-BFBB-A46BBC013E31}">
      <dgm:prSet phldrT="5" phldr="0"/>
      <dgm:spPr/>
      <dgm:t>
        <a:bodyPr/>
        <a:lstStyle/>
        <a:p>
          <a:r>
            <a:rPr lang="en-US" dirty="0"/>
            <a:t>5</a:t>
          </a:r>
        </a:p>
      </dgm:t>
    </dgm:pt>
    <dgm:pt modelId="{1DE68D7A-C28E-491E-9DEB-92D2A3D3DF7C}" type="pres">
      <dgm:prSet presAssocID="{61B97AA3-2797-43DF-9747-BEE19D3912D7}" presName="Name0" presStyleCnt="0">
        <dgm:presLayoutVars>
          <dgm:animLvl val="lvl"/>
          <dgm:resizeHandles val="exact"/>
        </dgm:presLayoutVars>
      </dgm:prSet>
      <dgm:spPr/>
      <dgm:t>
        <a:bodyPr/>
        <a:lstStyle/>
        <a:p>
          <a:endParaRPr lang="en-US"/>
        </a:p>
      </dgm:t>
    </dgm:pt>
    <dgm:pt modelId="{2577B8DC-3488-4158-A838-F17CC60DB4D0}" type="pres">
      <dgm:prSet presAssocID="{B60C0E57-34ED-457D-A015-5A43F91A10BA}" presName="compositeNode" presStyleCnt="0">
        <dgm:presLayoutVars>
          <dgm:bulletEnabled val="1"/>
        </dgm:presLayoutVars>
      </dgm:prSet>
      <dgm:spPr/>
    </dgm:pt>
    <dgm:pt modelId="{FF0366E5-56E0-43E1-A841-DBDB968DDAD5}" type="pres">
      <dgm:prSet presAssocID="{B60C0E57-34ED-457D-A015-5A43F91A10BA}" presName="bgRect" presStyleLbl="bgAccFollowNode1" presStyleIdx="0" presStyleCnt="5"/>
      <dgm:spPr/>
      <dgm:t>
        <a:bodyPr/>
        <a:lstStyle/>
        <a:p>
          <a:endParaRPr lang="en-US"/>
        </a:p>
      </dgm:t>
    </dgm:pt>
    <dgm:pt modelId="{9AD9BCAA-DEB6-48A3-9A5B-4C7BEC67D0F9}" type="pres">
      <dgm:prSet presAssocID="{CE1D213A-A456-496E-9D86-D4E393CF1B80}" presName="sibTransNodeCircle" presStyleLbl="alignNode1" presStyleIdx="0" presStyleCnt="10">
        <dgm:presLayoutVars>
          <dgm:chMax val="0"/>
          <dgm:bulletEnabled/>
        </dgm:presLayoutVars>
      </dgm:prSet>
      <dgm:spPr/>
      <dgm:t>
        <a:bodyPr/>
        <a:lstStyle/>
        <a:p>
          <a:endParaRPr lang="en-US"/>
        </a:p>
      </dgm:t>
    </dgm:pt>
    <dgm:pt modelId="{9A7FA7E6-1288-4D4C-A110-1D0C7C109128}" type="pres">
      <dgm:prSet presAssocID="{B60C0E57-34ED-457D-A015-5A43F91A10BA}" presName="bottomLine" presStyleLbl="alignNode1" presStyleIdx="1" presStyleCnt="10">
        <dgm:presLayoutVars/>
      </dgm:prSet>
      <dgm:spPr/>
    </dgm:pt>
    <dgm:pt modelId="{8A619B09-FE67-4358-B701-610973F1A4AE}" type="pres">
      <dgm:prSet presAssocID="{B60C0E57-34ED-457D-A015-5A43F91A10BA}" presName="nodeText" presStyleLbl="bgAccFollowNode1" presStyleIdx="0" presStyleCnt="5">
        <dgm:presLayoutVars>
          <dgm:bulletEnabled val="1"/>
        </dgm:presLayoutVars>
      </dgm:prSet>
      <dgm:spPr/>
      <dgm:t>
        <a:bodyPr/>
        <a:lstStyle/>
        <a:p>
          <a:endParaRPr lang="en-US"/>
        </a:p>
      </dgm:t>
    </dgm:pt>
    <dgm:pt modelId="{9518698C-B15C-4D5C-A22A-460CD817C1AE}" type="pres">
      <dgm:prSet presAssocID="{CE1D213A-A456-496E-9D86-D4E393CF1B80}" presName="sibTrans" presStyleCnt="0"/>
      <dgm:spPr/>
    </dgm:pt>
    <dgm:pt modelId="{A0707793-E834-4780-A590-724DB8AE9FD6}" type="pres">
      <dgm:prSet presAssocID="{64C04093-3E89-4D0C-8750-1207A9379734}" presName="compositeNode" presStyleCnt="0">
        <dgm:presLayoutVars>
          <dgm:bulletEnabled val="1"/>
        </dgm:presLayoutVars>
      </dgm:prSet>
      <dgm:spPr/>
    </dgm:pt>
    <dgm:pt modelId="{C0A744CB-F119-4C73-B4C4-CCF44EFC2F11}" type="pres">
      <dgm:prSet presAssocID="{64C04093-3E89-4D0C-8750-1207A9379734}" presName="bgRect" presStyleLbl="bgAccFollowNode1" presStyleIdx="1" presStyleCnt="5"/>
      <dgm:spPr/>
      <dgm:t>
        <a:bodyPr/>
        <a:lstStyle/>
        <a:p>
          <a:endParaRPr lang="en-US"/>
        </a:p>
      </dgm:t>
    </dgm:pt>
    <dgm:pt modelId="{84FF35DC-6261-449A-8C7D-CFA05EDEFA8B}" type="pres">
      <dgm:prSet presAssocID="{2DAEE9A4-8960-48C5-9BF5-79A0DA495223}" presName="sibTransNodeCircle" presStyleLbl="alignNode1" presStyleIdx="2" presStyleCnt="10">
        <dgm:presLayoutVars>
          <dgm:chMax val="0"/>
          <dgm:bulletEnabled/>
        </dgm:presLayoutVars>
      </dgm:prSet>
      <dgm:spPr/>
      <dgm:t>
        <a:bodyPr/>
        <a:lstStyle/>
        <a:p>
          <a:endParaRPr lang="en-US"/>
        </a:p>
      </dgm:t>
    </dgm:pt>
    <dgm:pt modelId="{D659B0A7-1AC5-493F-9EF7-8BFF139900F0}" type="pres">
      <dgm:prSet presAssocID="{64C04093-3E89-4D0C-8750-1207A9379734}" presName="bottomLine" presStyleLbl="alignNode1" presStyleIdx="3" presStyleCnt="10">
        <dgm:presLayoutVars/>
      </dgm:prSet>
      <dgm:spPr/>
    </dgm:pt>
    <dgm:pt modelId="{C46F9436-F08C-4748-AE71-83DEFA2E11CD}" type="pres">
      <dgm:prSet presAssocID="{64C04093-3E89-4D0C-8750-1207A9379734}" presName="nodeText" presStyleLbl="bgAccFollowNode1" presStyleIdx="1" presStyleCnt="5">
        <dgm:presLayoutVars>
          <dgm:bulletEnabled val="1"/>
        </dgm:presLayoutVars>
      </dgm:prSet>
      <dgm:spPr/>
      <dgm:t>
        <a:bodyPr/>
        <a:lstStyle/>
        <a:p>
          <a:endParaRPr lang="en-US"/>
        </a:p>
      </dgm:t>
    </dgm:pt>
    <dgm:pt modelId="{E0D7CCF7-4964-4FD5-B0D2-C3EECEC79646}" type="pres">
      <dgm:prSet presAssocID="{2DAEE9A4-8960-48C5-9BF5-79A0DA495223}" presName="sibTrans" presStyleCnt="0"/>
      <dgm:spPr/>
    </dgm:pt>
    <dgm:pt modelId="{F72A9DFC-A48E-43E2-B21C-8B4B0C20672D}" type="pres">
      <dgm:prSet presAssocID="{CB08411A-5010-4BB7-8483-4C282422CD0D}" presName="compositeNode" presStyleCnt="0">
        <dgm:presLayoutVars>
          <dgm:bulletEnabled val="1"/>
        </dgm:presLayoutVars>
      </dgm:prSet>
      <dgm:spPr/>
    </dgm:pt>
    <dgm:pt modelId="{0B6BC135-2889-49BB-9C80-49BCFCBE017A}" type="pres">
      <dgm:prSet presAssocID="{CB08411A-5010-4BB7-8483-4C282422CD0D}" presName="bgRect" presStyleLbl="bgAccFollowNode1" presStyleIdx="2" presStyleCnt="5"/>
      <dgm:spPr/>
      <dgm:t>
        <a:bodyPr/>
        <a:lstStyle/>
        <a:p>
          <a:endParaRPr lang="en-US"/>
        </a:p>
      </dgm:t>
    </dgm:pt>
    <dgm:pt modelId="{873A91AE-22B0-45FF-B336-64FE1FAE8DC9}" type="pres">
      <dgm:prSet presAssocID="{1C8798D8-0B8B-4DF6-BF20-8522EA1EF364}" presName="sibTransNodeCircle" presStyleLbl="alignNode1" presStyleIdx="4" presStyleCnt="10">
        <dgm:presLayoutVars>
          <dgm:chMax val="0"/>
          <dgm:bulletEnabled/>
        </dgm:presLayoutVars>
      </dgm:prSet>
      <dgm:spPr/>
      <dgm:t>
        <a:bodyPr/>
        <a:lstStyle/>
        <a:p>
          <a:endParaRPr lang="en-US"/>
        </a:p>
      </dgm:t>
    </dgm:pt>
    <dgm:pt modelId="{CAF080B2-B893-453F-9635-DB88CDDE2D1A}" type="pres">
      <dgm:prSet presAssocID="{CB08411A-5010-4BB7-8483-4C282422CD0D}" presName="bottomLine" presStyleLbl="alignNode1" presStyleIdx="5" presStyleCnt="10">
        <dgm:presLayoutVars/>
      </dgm:prSet>
      <dgm:spPr/>
    </dgm:pt>
    <dgm:pt modelId="{84F8DFB0-3A71-4E1E-BCD2-24CCBAF6153D}" type="pres">
      <dgm:prSet presAssocID="{CB08411A-5010-4BB7-8483-4C282422CD0D}" presName="nodeText" presStyleLbl="bgAccFollowNode1" presStyleIdx="2" presStyleCnt="5">
        <dgm:presLayoutVars>
          <dgm:bulletEnabled val="1"/>
        </dgm:presLayoutVars>
      </dgm:prSet>
      <dgm:spPr/>
      <dgm:t>
        <a:bodyPr/>
        <a:lstStyle/>
        <a:p>
          <a:endParaRPr lang="en-US"/>
        </a:p>
      </dgm:t>
    </dgm:pt>
    <dgm:pt modelId="{5445B960-3EC1-4C0A-95AA-AB2A7DE285DE}" type="pres">
      <dgm:prSet presAssocID="{1C8798D8-0B8B-4DF6-BF20-8522EA1EF364}" presName="sibTrans" presStyleCnt="0"/>
      <dgm:spPr/>
    </dgm:pt>
    <dgm:pt modelId="{DDAE179D-32A4-4D4C-A537-FB0C6F508B41}" type="pres">
      <dgm:prSet presAssocID="{E60E3C2E-8323-440D-8375-A8797A950CF3}" presName="compositeNode" presStyleCnt="0">
        <dgm:presLayoutVars>
          <dgm:bulletEnabled val="1"/>
        </dgm:presLayoutVars>
      </dgm:prSet>
      <dgm:spPr/>
    </dgm:pt>
    <dgm:pt modelId="{5EF4DF93-D14E-4761-81C7-8AB53D04A1FC}" type="pres">
      <dgm:prSet presAssocID="{E60E3C2E-8323-440D-8375-A8797A950CF3}" presName="bgRect" presStyleLbl="bgAccFollowNode1" presStyleIdx="3" presStyleCnt="5"/>
      <dgm:spPr/>
      <dgm:t>
        <a:bodyPr/>
        <a:lstStyle/>
        <a:p>
          <a:endParaRPr lang="en-US"/>
        </a:p>
      </dgm:t>
    </dgm:pt>
    <dgm:pt modelId="{2FCD0793-A94B-49A5-A5BA-B88B54D288C7}" type="pres">
      <dgm:prSet presAssocID="{54014572-D9EB-4317-BB16-BAFE47C8A7B5}" presName="sibTransNodeCircle" presStyleLbl="alignNode1" presStyleIdx="6" presStyleCnt="10">
        <dgm:presLayoutVars>
          <dgm:chMax val="0"/>
          <dgm:bulletEnabled/>
        </dgm:presLayoutVars>
      </dgm:prSet>
      <dgm:spPr/>
      <dgm:t>
        <a:bodyPr/>
        <a:lstStyle/>
        <a:p>
          <a:endParaRPr lang="en-US"/>
        </a:p>
      </dgm:t>
    </dgm:pt>
    <dgm:pt modelId="{D320D530-CAC7-4D23-99A9-DE083FB3A7C4}" type="pres">
      <dgm:prSet presAssocID="{E60E3C2E-8323-440D-8375-A8797A950CF3}" presName="bottomLine" presStyleLbl="alignNode1" presStyleIdx="7" presStyleCnt="10">
        <dgm:presLayoutVars/>
      </dgm:prSet>
      <dgm:spPr/>
    </dgm:pt>
    <dgm:pt modelId="{79139518-69D4-48B6-A058-2CE70ED91584}" type="pres">
      <dgm:prSet presAssocID="{E60E3C2E-8323-440D-8375-A8797A950CF3}" presName="nodeText" presStyleLbl="bgAccFollowNode1" presStyleIdx="3" presStyleCnt="5">
        <dgm:presLayoutVars>
          <dgm:bulletEnabled val="1"/>
        </dgm:presLayoutVars>
      </dgm:prSet>
      <dgm:spPr/>
      <dgm:t>
        <a:bodyPr/>
        <a:lstStyle/>
        <a:p>
          <a:endParaRPr lang="en-US"/>
        </a:p>
      </dgm:t>
    </dgm:pt>
    <dgm:pt modelId="{02B4C5E3-1C05-488C-A712-366BCF6FEA0A}" type="pres">
      <dgm:prSet presAssocID="{54014572-D9EB-4317-BB16-BAFE47C8A7B5}" presName="sibTrans" presStyleCnt="0"/>
      <dgm:spPr/>
    </dgm:pt>
    <dgm:pt modelId="{0A990192-CA94-4116-8527-ECEF4293A853}" type="pres">
      <dgm:prSet presAssocID="{16D69821-5196-438D-86D9-90F2B80C0022}" presName="compositeNode" presStyleCnt="0">
        <dgm:presLayoutVars>
          <dgm:bulletEnabled val="1"/>
        </dgm:presLayoutVars>
      </dgm:prSet>
      <dgm:spPr/>
    </dgm:pt>
    <dgm:pt modelId="{7ED3F731-26D1-491B-9C65-5C011EE13C72}" type="pres">
      <dgm:prSet presAssocID="{16D69821-5196-438D-86D9-90F2B80C0022}" presName="bgRect" presStyleLbl="bgAccFollowNode1" presStyleIdx="4" presStyleCnt="5"/>
      <dgm:spPr/>
      <dgm:t>
        <a:bodyPr/>
        <a:lstStyle/>
        <a:p>
          <a:endParaRPr lang="en-US"/>
        </a:p>
      </dgm:t>
    </dgm:pt>
    <dgm:pt modelId="{8CC44ACB-87F9-4C8D-8DDB-F3263EF132D7}" type="pres">
      <dgm:prSet presAssocID="{89E7AE2D-329A-4991-98E1-97F4398D9CDB}" presName="sibTransNodeCircle" presStyleLbl="alignNode1" presStyleIdx="8" presStyleCnt="10">
        <dgm:presLayoutVars>
          <dgm:chMax val="0"/>
          <dgm:bulletEnabled/>
        </dgm:presLayoutVars>
      </dgm:prSet>
      <dgm:spPr/>
      <dgm:t>
        <a:bodyPr/>
        <a:lstStyle/>
        <a:p>
          <a:endParaRPr lang="en-US"/>
        </a:p>
      </dgm:t>
    </dgm:pt>
    <dgm:pt modelId="{8F2E7C40-C2C9-4F1C-9035-DCA97879B772}" type="pres">
      <dgm:prSet presAssocID="{16D69821-5196-438D-86D9-90F2B80C0022}" presName="bottomLine" presStyleLbl="alignNode1" presStyleIdx="9" presStyleCnt="10">
        <dgm:presLayoutVars/>
      </dgm:prSet>
      <dgm:spPr/>
    </dgm:pt>
    <dgm:pt modelId="{66F79D09-DB6D-415D-A6CC-1CAA6BB773EE}" type="pres">
      <dgm:prSet presAssocID="{16D69821-5196-438D-86D9-90F2B80C0022}" presName="nodeText" presStyleLbl="bgAccFollowNode1" presStyleIdx="4" presStyleCnt="5">
        <dgm:presLayoutVars>
          <dgm:bulletEnabled val="1"/>
        </dgm:presLayoutVars>
      </dgm:prSet>
      <dgm:spPr/>
      <dgm:t>
        <a:bodyPr/>
        <a:lstStyle/>
        <a:p>
          <a:endParaRPr lang="en-US"/>
        </a:p>
      </dgm:t>
    </dgm:pt>
  </dgm:ptLst>
  <dgm:cxnLst>
    <dgm:cxn modelId="{680AE622-5E8D-4A60-8AC6-A8CD39D6AA13}" type="presOf" srcId="{54014572-D9EB-4317-BB16-BAFE47C8A7B5}" destId="{2FCD0793-A94B-49A5-A5BA-B88B54D288C7}" srcOrd="0" destOrd="0" presId="urn:microsoft.com/office/officeart/2016/7/layout/BasicLinearProcessNumbered"/>
    <dgm:cxn modelId="{583A2B68-1E5D-4E4F-8D99-0759B71F125C}" type="presOf" srcId="{64C04093-3E89-4D0C-8750-1207A9379734}" destId="{C0A744CB-F119-4C73-B4C4-CCF44EFC2F11}" srcOrd="0" destOrd="0" presId="urn:microsoft.com/office/officeart/2016/7/layout/BasicLinearProcessNumbered"/>
    <dgm:cxn modelId="{55662F46-A82C-4ADE-B693-1C01070CC64C}" type="presOf" srcId="{CB08411A-5010-4BB7-8483-4C282422CD0D}" destId="{84F8DFB0-3A71-4E1E-BCD2-24CCBAF6153D}" srcOrd="1" destOrd="0" presId="urn:microsoft.com/office/officeart/2016/7/layout/BasicLinearProcessNumbered"/>
    <dgm:cxn modelId="{90F9AEF8-C833-4209-9FCF-8B5C700388AD}" type="presOf" srcId="{89E7AE2D-329A-4991-98E1-97F4398D9CDB}" destId="{8CC44ACB-87F9-4C8D-8DDB-F3263EF132D7}" srcOrd="0" destOrd="0" presId="urn:microsoft.com/office/officeart/2016/7/layout/BasicLinearProcessNumbered"/>
    <dgm:cxn modelId="{116574EB-844E-42BD-AE89-EDD72DDE5E97}" type="presOf" srcId="{1C8798D8-0B8B-4DF6-BF20-8522EA1EF364}" destId="{873A91AE-22B0-45FF-B336-64FE1FAE8DC9}" srcOrd="0" destOrd="0" presId="urn:microsoft.com/office/officeart/2016/7/layout/BasicLinearProcessNumbered"/>
    <dgm:cxn modelId="{DFF95A22-A80B-47C1-9D2B-01BAA0FADF78}" srcId="{61B97AA3-2797-43DF-9747-BEE19D3912D7}" destId="{B60C0E57-34ED-457D-A015-5A43F91A10BA}" srcOrd="0" destOrd="0" parTransId="{F64A96C6-12B4-4F46-94E2-0E9E9D1C1E8D}" sibTransId="{CE1D213A-A456-496E-9D86-D4E393CF1B80}"/>
    <dgm:cxn modelId="{2825D6E8-9754-43F7-A376-5CFDC8682A63}" type="presOf" srcId="{61B97AA3-2797-43DF-9747-BEE19D3912D7}" destId="{1DE68D7A-C28E-491E-9DEB-92D2A3D3DF7C}" srcOrd="0" destOrd="0" presId="urn:microsoft.com/office/officeart/2016/7/layout/BasicLinearProcessNumbered"/>
    <dgm:cxn modelId="{FEDE5350-D8C0-4CA2-AB8C-2267B63701D1}" type="presOf" srcId="{B60C0E57-34ED-457D-A015-5A43F91A10BA}" destId="{FF0366E5-56E0-43E1-A841-DBDB968DDAD5}" srcOrd="0" destOrd="0" presId="urn:microsoft.com/office/officeart/2016/7/layout/BasicLinearProcessNumbered"/>
    <dgm:cxn modelId="{345DD0D0-F442-4EE2-97A6-90D3BC19F253}" type="presOf" srcId="{16D69821-5196-438D-86D9-90F2B80C0022}" destId="{7ED3F731-26D1-491B-9C65-5C011EE13C72}" srcOrd="0" destOrd="0" presId="urn:microsoft.com/office/officeart/2016/7/layout/BasicLinearProcessNumbered"/>
    <dgm:cxn modelId="{A5327329-C1F1-4B61-9C50-8C04397578F1}" srcId="{61B97AA3-2797-43DF-9747-BEE19D3912D7}" destId="{CB08411A-5010-4BB7-8483-4C282422CD0D}" srcOrd="2" destOrd="0" parTransId="{952C9474-C335-46DC-A5FA-656651FF6E5A}" sibTransId="{1C8798D8-0B8B-4DF6-BF20-8522EA1EF364}"/>
    <dgm:cxn modelId="{B61A7CF5-9F7A-46B1-B6FC-76DF0A1B44DA}" type="presOf" srcId="{2DAEE9A4-8960-48C5-9BF5-79A0DA495223}" destId="{84FF35DC-6261-449A-8C7D-CFA05EDEFA8B}" srcOrd="0" destOrd="0" presId="urn:microsoft.com/office/officeart/2016/7/layout/BasicLinearProcessNumbered"/>
    <dgm:cxn modelId="{A02CAA96-1B5E-4616-AC3D-D46D08A46CA3}" type="presOf" srcId="{CB08411A-5010-4BB7-8483-4C282422CD0D}" destId="{0B6BC135-2889-49BB-9C80-49BCFCBE017A}" srcOrd="0" destOrd="0" presId="urn:microsoft.com/office/officeart/2016/7/layout/BasicLinearProcessNumbered"/>
    <dgm:cxn modelId="{159377E2-418C-4968-8688-DB8BF154A8B4}" type="presOf" srcId="{E60E3C2E-8323-440D-8375-A8797A950CF3}" destId="{5EF4DF93-D14E-4761-81C7-8AB53D04A1FC}" srcOrd="0" destOrd="0" presId="urn:microsoft.com/office/officeart/2016/7/layout/BasicLinearProcessNumbered"/>
    <dgm:cxn modelId="{5DB3F5F8-E15D-40CE-8607-35D479E8483A}" type="presOf" srcId="{CE1D213A-A456-496E-9D86-D4E393CF1B80}" destId="{9AD9BCAA-DEB6-48A3-9A5B-4C7BEC67D0F9}" srcOrd="0" destOrd="0" presId="urn:microsoft.com/office/officeart/2016/7/layout/BasicLinearProcessNumbered"/>
    <dgm:cxn modelId="{4A11ABE8-D11A-4512-8202-32356B57D641}" type="presOf" srcId="{16D69821-5196-438D-86D9-90F2B80C0022}" destId="{66F79D09-DB6D-415D-A6CC-1CAA6BB773EE}" srcOrd="1" destOrd="0" presId="urn:microsoft.com/office/officeart/2016/7/layout/BasicLinearProcessNumbered"/>
    <dgm:cxn modelId="{090A2FBB-2C31-435E-9994-47382D31A901}" type="presOf" srcId="{B60C0E57-34ED-457D-A015-5A43F91A10BA}" destId="{8A619B09-FE67-4358-B701-610973F1A4AE}" srcOrd="1" destOrd="0" presId="urn:microsoft.com/office/officeart/2016/7/layout/BasicLinearProcessNumbered"/>
    <dgm:cxn modelId="{FF4E8F5C-0943-4B56-955A-298E74B2CA3D}" srcId="{61B97AA3-2797-43DF-9747-BEE19D3912D7}" destId="{64C04093-3E89-4D0C-8750-1207A9379734}" srcOrd="1" destOrd="0" parTransId="{2099273F-944F-40FB-A6F7-E222A5586F04}" sibTransId="{2DAEE9A4-8960-48C5-9BF5-79A0DA495223}"/>
    <dgm:cxn modelId="{765E2CD0-7AA1-4ECF-BED8-7B01B7ABC437}" type="presOf" srcId="{64C04093-3E89-4D0C-8750-1207A9379734}" destId="{C46F9436-F08C-4748-AE71-83DEFA2E11CD}" srcOrd="1" destOrd="0" presId="urn:microsoft.com/office/officeart/2016/7/layout/BasicLinearProcessNumbered"/>
    <dgm:cxn modelId="{38E482D3-16C1-47CC-8302-483D94180FD5}" srcId="{61B97AA3-2797-43DF-9747-BEE19D3912D7}" destId="{E60E3C2E-8323-440D-8375-A8797A950CF3}" srcOrd="3" destOrd="0" parTransId="{086F3FDA-920B-4E95-AA04-F80434960F40}" sibTransId="{54014572-D9EB-4317-BB16-BAFE47C8A7B5}"/>
    <dgm:cxn modelId="{159A491C-A2D9-4DE5-BFBB-A46BBC013E31}" srcId="{61B97AA3-2797-43DF-9747-BEE19D3912D7}" destId="{16D69821-5196-438D-86D9-90F2B80C0022}" srcOrd="4" destOrd="0" parTransId="{873E348F-A2B3-4DD5-B7C0-2F5DDC3FC672}" sibTransId="{89E7AE2D-329A-4991-98E1-97F4398D9CDB}"/>
    <dgm:cxn modelId="{B72036AE-9863-401B-91C4-3F60ABD063C7}" type="presOf" srcId="{E60E3C2E-8323-440D-8375-A8797A950CF3}" destId="{79139518-69D4-48B6-A058-2CE70ED91584}" srcOrd="1" destOrd="0" presId="urn:microsoft.com/office/officeart/2016/7/layout/BasicLinearProcessNumbered"/>
    <dgm:cxn modelId="{169B59A4-3490-4077-95C8-12458B625EE5}" type="presParOf" srcId="{1DE68D7A-C28E-491E-9DEB-92D2A3D3DF7C}" destId="{2577B8DC-3488-4158-A838-F17CC60DB4D0}" srcOrd="0" destOrd="0" presId="urn:microsoft.com/office/officeart/2016/7/layout/BasicLinearProcessNumbered"/>
    <dgm:cxn modelId="{3777AFC8-D322-48AD-B023-11F4F8BD7F20}" type="presParOf" srcId="{2577B8DC-3488-4158-A838-F17CC60DB4D0}" destId="{FF0366E5-56E0-43E1-A841-DBDB968DDAD5}" srcOrd="0" destOrd="0" presId="urn:microsoft.com/office/officeart/2016/7/layout/BasicLinearProcessNumbered"/>
    <dgm:cxn modelId="{2D89B285-0FF1-46FF-9655-93302431CDB3}" type="presParOf" srcId="{2577B8DC-3488-4158-A838-F17CC60DB4D0}" destId="{9AD9BCAA-DEB6-48A3-9A5B-4C7BEC67D0F9}" srcOrd="1" destOrd="0" presId="urn:microsoft.com/office/officeart/2016/7/layout/BasicLinearProcessNumbered"/>
    <dgm:cxn modelId="{DADFF0EB-F6F8-432E-8E07-31255C5AA7B2}" type="presParOf" srcId="{2577B8DC-3488-4158-A838-F17CC60DB4D0}" destId="{9A7FA7E6-1288-4D4C-A110-1D0C7C109128}" srcOrd="2" destOrd="0" presId="urn:microsoft.com/office/officeart/2016/7/layout/BasicLinearProcessNumbered"/>
    <dgm:cxn modelId="{4CA2615F-8A44-40A5-9EBF-DC0D9FF7287C}" type="presParOf" srcId="{2577B8DC-3488-4158-A838-F17CC60DB4D0}" destId="{8A619B09-FE67-4358-B701-610973F1A4AE}" srcOrd="3" destOrd="0" presId="urn:microsoft.com/office/officeart/2016/7/layout/BasicLinearProcessNumbered"/>
    <dgm:cxn modelId="{F37A33DA-B9E0-4677-9497-B65113029ADC}" type="presParOf" srcId="{1DE68D7A-C28E-491E-9DEB-92D2A3D3DF7C}" destId="{9518698C-B15C-4D5C-A22A-460CD817C1AE}" srcOrd="1" destOrd="0" presId="urn:microsoft.com/office/officeart/2016/7/layout/BasicLinearProcessNumbered"/>
    <dgm:cxn modelId="{17AAF616-CCD9-4473-BEE2-7C01F4F56802}" type="presParOf" srcId="{1DE68D7A-C28E-491E-9DEB-92D2A3D3DF7C}" destId="{A0707793-E834-4780-A590-724DB8AE9FD6}" srcOrd="2" destOrd="0" presId="urn:microsoft.com/office/officeart/2016/7/layout/BasicLinearProcessNumbered"/>
    <dgm:cxn modelId="{A19DAEE2-21FC-4EC7-AEF3-9EC894974328}" type="presParOf" srcId="{A0707793-E834-4780-A590-724DB8AE9FD6}" destId="{C0A744CB-F119-4C73-B4C4-CCF44EFC2F11}" srcOrd="0" destOrd="0" presId="urn:microsoft.com/office/officeart/2016/7/layout/BasicLinearProcessNumbered"/>
    <dgm:cxn modelId="{07322410-FC20-4D69-8EAC-55145E23527C}" type="presParOf" srcId="{A0707793-E834-4780-A590-724DB8AE9FD6}" destId="{84FF35DC-6261-449A-8C7D-CFA05EDEFA8B}" srcOrd="1" destOrd="0" presId="urn:microsoft.com/office/officeart/2016/7/layout/BasicLinearProcessNumbered"/>
    <dgm:cxn modelId="{EB791350-FEF2-47F0-96D6-4693B7990ADA}" type="presParOf" srcId="{A0707793-E834-4780-A590-724DB8AE9FD6}" destId="{D659B0A7-1AC5-493F-9EF7-8BFF139900F0}" srcOrd="2" destOrd="0" presId="urn:microsoft.com/office/officeart/2016/7/layout/BasicLinearProcessNumbered"/>
    <dgm:cxn modelId="{CB1667F3-BCA2-413D-8433-0B018E3EC3EB}" type="presParOf" srcId="{A0707793-E834-4780-A590-724DB8AE9FD6}" destId="{C46F9436-F08C-4748-AE71-83DEFA2E11CD}" srcOrd="3" destOrd="0" presId="urn:microsoft.com/office/officeart/2016/7/layout/BasicLinearProcessNumbered"/>
    <dgm:cxn modelId="{F15DC37B-5BA6-412F-A851-1E50DFC60F49}" type="presParOf" srcId="{1DE68D7A-C28E-491E-9DEB-92D2A3D3DF7C}" destId="{E0D7CCF7-4964-4FD5-B0D2-C3EECEC79646}" srcOrd="3" destOrd="0" presId="urn:microsoft.com/office/officeart/2016/7/layout/BasicLinearProcessNumbered"/>
    <dgm:cxn modelId="{1ED25ACB-2B8E-4526-80FA-BB5904BF3A1A}" type="presParOf" srcId="{1DE68D7A-C28E-491E-9DEB-92D2A3D3DF7C}" destId="{F72A9DFC-A48E-43E2-B21C-8B4B0C20672D}" srcOrd="4" destOrd="0" presId="urn:microsoft.com/office/officeart/2016/7/layout/BasicLinearProcessNumbered"/>
    <dgm:cxn modelId="{B602FCD1-EF05-48FF-B9F5-1AE4AB2AB10F}" type="presParOf" srcId="{F72A9DFC-A48E-43E2-B21C-8B4B0C20672D}" destId="{0B6BC135-2889-49BB-9C80-49BCFCBE017A}" srcOrd="0" destOrd="0" presId="urn:microsoft.com/office/officeart/2016/7/layout/BasicLinearProcessNumbered"/>
    <dgm:cxn modelId="{0E1D8D57-BD05-437E-9F11-29E575BFB18F}" type="presParOf" srcId="{F72A9DFC-A48E-43E2-B21C-8B4B0C20672D}" destId="{873A91AE-22B0-45FF-B336-64FE1FAE8DC9}" srcOrd="1" destOrd="0" presId="urn:microsoft.com/office/officeart/2016/7/layout/BasicLinearProcessNumbered"/>
    <dgm:cxn modelId="{09A9D753-76BB-40B6-9005-58EB82957E79}" type="presParOf" srcId="{F72A9DFC-A48E-43E2-B21C-8B4B0C20672D}" destId="{CAF080B2-B893-453F-9635-DB88CDDE2D1A}" srcOrd="2" destOrd="0" presId="urn:microsoft.com/office/officeart/2016/7/layout/BasicLinearProcessNumbered"/>
    <dgm:cxn modelId="{8187BC62-07B4-4C31-BACD-869D89BDBBF5}" type="presParOf" srcId="{F72A9DFC-A48E-43E2-B21C-8B4B0C20672D}" destId="{84F8DFB0-3A71-4E1E-BCD2-24CCBAF6153D}" srcOrd="3" destOrd="0" presId="urn:microsoft.com/office/officeart/2016/7/layout/BasicLinearProcessNumbered"/>
    <dgm:cxn modelId="{1E837852-AE69-4563-A753-D4EB2E27AB79}" type="presParOf" srcId="{1DE68D7A-C28E-491E-9DEB-92D2A3D3DF7C}" destId="{5445B960-3EC1-4C0A-95AA-AB2A7DE285DE}" srcOrd="5" destOrd="0" presId="urn:microsoft.com/office/officeart/2016/7/layout/BasicLinearProcessNumbered"/>
    <dgm:cxn modelId="{54163A7D-3ABD-43E3-A9D5-98307ECB3017}" type="presParOf" srcId="{1DE68D7A-C28E-491E-9DEB-92D2A3D3DF7C}" destId="{DDAE179D-32A4-4D4C-A537-FB0C6F508B41}" srcOrd="6" destOrd="0" presId="urn:microsoft.com/office/officeart/2016/7/layout/BasicLinearProcessNumbered"/>
    <dgm:cxn modelId="{5F89142E-400C-4A0F-A4A7-906B5E17F52D}" type="presParOf" srcId="{DDAE179D-32A4-4D4C-A537-FB0C6F508B41}" destId="{5EF4DF93-D14E-4761-81C7-8AB53D04A1FC}" srcOrd="0" destOrd="0" presId="urn:microsoft.com/office/officeart/2016/7/layout/BasicLinearProcessNumbered"/>
    <dgm:cxn modelId="{D56A7563-0558-49E6-8AE9-AEC28177A42C}" type="presParOf" srcId="{DDAE179D-32A4-4D4C-A537-FB0C6F508B41}" destId="{2FCD0793-A94B-49A5-A5BA-B88B54D288C7}" srcOrd="1" destOrd="0" presId="urn:microsoft.com/office/officeart/2016/7/layout/BasicLinearProcessNumbered"/>
    <dgm:cxn modelId="{1931487D-6E5F-4565-8A44-CB2BAB14B11C}" type="presParOf" srcId="{DDAE179D-32A4-4D4C-A537-FB0C6F508B41}" destId="{D320D530-CAC7-4D23-99A9-DE083FB3A7C4}" srcOrd="2" destOrd="0" presId="urn:microsoft.com/office/officeart/2016/7/layout/BasicLinearProcessNumbered"/>
    <dgm:cxn modelId="{368DE289-1C62-4FDB-B98B-D907EDC357D8}" type="presParOf" srcId="{DDAE179D-32A4-4D4C-A537-FB0C6F508B41}" destId="{79139518-69D4-48B6-A058-2CE70ED91584}" srcOrd="3" destOrd="0" presId="urn:microsoft.com/office/officeart/2016/7/layout/BasicLinearProcessNumbered"/>
    <dgm:cxn modelId="{16CB54F7-21FD-4F36-ADE1-EB1D881454AA}" type="presParOf" srcId="{1DE68D7A-C28E-491E-9DEB-92D2A3D3DF7C}" destId="{02B4C5E3-1C05-488C-A712-366BCF6FEA0A}" srcOrd="7" destOrd="0" presId="urn:microsoft.com/office/officeart/2016/7/layout/BasicLinearProcessNumbered"/>
    <dgm:cxn modelId="{C555F1C9-8224-495A-935A-C8117D635C26}" type="presParOf" srcId="{1DE68D7A-C28E-491E-9DEB-92D2A3D3DF7C}" destId="{0A990192-CA94-4116-8527-ECEF4293A853}" srcOrd="8" destOrd="0" presId="urn:microsoft.com/office/officeart/2016/7/layout/BasicLinearProcessNumbered"/>
    <dgm:cxn modelId="{630DE3CB-9B7F-47F4-9146-6B202BCAF9CA}" type="presParOf" srcId="{0A990192-CA94-4116-8527-ECEF4293A853}" destId="{7ED3F731-26D1-491B-9C65-5C011EE13C72}" srcOrd="0" destOrd="0" presId="urn:microsoft.com/office/officeart/2016/7/layout/BasicLinearProcessNumbered"/>
    <dgm:cxn modelId="{BE998668-BEB1-4630-910E-2DCBAC9C15F7}" type="presParOf" srcId="{0A990192-CA94-4116-8527-ECEF4293A853}" destId="{8CC44ACB-87F9-4C8D-8DDB-F3263EF132D7}" srcOrd="1" destOrd="0" presId="urn:microsoft.com/office/officeart/2016/7/layout/BasicLinearProcessNumbered"/>
    <dgm:cxn modelId="{A4B53DEE-5A79-485B-B0A4-16B8D49B7E36}" type="presParOf" srcId="{0A990192-CA94-4116-8527-ECEF4293A853}" destId="{8F2E7C40-C2C9-4F1C-9035-DCA97879B772}" srcOrd="2" destOrd="0" presId="urn:microsoft.com/office/officeart/2016/7/layout/BasicLinearProcessNumbered"/>
    <dgm:cxn modelId="{46384886-5CFC-48B9-904D-C5C621BD9BFB}" type="presParOf" srcId="{0A990192-CA94-4116-8527-ECEF4293A853}" destId="{66F79D09-DB6D-415D-A6CC-1CAA6BB773E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EE22EB-BB23-4ECD-A377-847AE906E8D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376F85-67DF-4C89-86A1-227078CEB27F}">
      <dgm:prSet/>
      <dgm:spPr/>
      <dgm:t>
        <a:bodyPr/>
        <a:lstStyle/>
        <a:p>
          <a:r>
            <a:rPr lang="en-US" b="0" i="0" dirty="0"/>
            <a:t>Megan R. Santee</a:t>
          </a:r>
          <a:br>
            <a:rPr lang="en-US" b="0" i="0" dirty="0"/>
          </a:br>
          <a:r>
            <a:rPr lang="en-US" b="0" i="0" dirty="0">
              <a:hlinkClick xmlns:r="http://schemas.openxmlformats.org/officeDocument/2006/relationships" r:id="rId1"/>
            </a:rPr>
            <a:t>mrsantee@rampagelaw.com</a:t>
          </a:r>
          <a:endParaRPr lang="en-US" dirty="0"/>
        </a:p>
      </dgm:t>
    </dgm:pt>
    <dgm:pt modelId="{9099E005-25F7-4253-86F1-8442940D5498}" type="parTrans" cxnId="{40351206-45BA-4770-B785-4B4602589304}">
      <dgm:prSet/>
      <dgm:spPr/>
      <dgm:t>
        <a:bodyPr/>
        <a:lstStyle/>
        <a:p>
          <a:endParaRPr lang="en-US"/>
        </a:p>
      </dgm:t>
    </dgm:pt>
    <dgm:pt modelId="{CF9D8692-C563-4102-BA61-7E53F897E1B9}" type="sibTrans" cxnId="{40351206-45BA-4770-B785-4B4602589304}">
      <dgm:prSet/>
      <dgm:spPr/>
      <dgm:t>
        <a:bodyPr/>
        <a:lstStyle/>
        <a:p>
          <a:endParaRPr lang="en-US"/>
        </a:p>
      </dgm:t>
    </dgm:pt>
    <dgm:pt modelId="{3303ECED-43B6-438E-AB37-DA99C83AA964}">
      <dgm:prSet/>
      <dgm:spPr/>
      <dgm:t>
        <a:bodyPr/>
        <a:lstStyle/>
        <a:p>
          <a:r>
            <a:rPr lang="en-US" b="0" i="0" dirty="0"/>
            <a:t>Denton Navarro Rocha Bernal &amp; Zech, P.C.</a:t>
          </a:r>
          <a:br>
            <a:rPr lang="en-US" b="0" i="0" dirty="0"/>
          </a:br>
          <a:r>
            <a:rPr lang="en-US" b="0" i="0" dirty="0"/>
            <a:t>2500 W. William Cannon Drive, Suite 609</a:t>
          </a:r>
          <a:br>
            <a:rPr lang="en-US" b="0" i="0" dirty="0"/>
          </a:br>
          <a:r>
            <a:rPr lang="en-US" b="0" i="0" dirty="0"/>
            <a:t>Austin, Texas 78745</a:t>
          </a:r>
          <a:endParaRPr lang="en-US" dirty="0"/>
        </a:p>
      </dgm:t>
    </dgm:pt>
    <dgm:pt modelId="{E242F898-EFA3-47F2-BF98-29879E6F9124}" type="parTrans" cxnId="{BA66DA53-3D14-4FBD-9297-36EBB2ADE7EB}">
      <dgm:prSet/>
      <dgm:spPr/>
      <dgm:t>
        <a:bodyPr/>
        <a:lstStyle/>
        <a:p>
          <a:endParaRPr lang="en-US"/>
        </a:p>
      </dgm:t>
    </dgm:pt>
    <dgm:pt modelId="{8D666200-4EA8-48F0-BBDD-6FC0CCEA0952}" type="sibTrans" cxnId="{BA66DA53-3D14-4FBD-9297-36EBB2ADE7EB}">
      <dgm:prSet/>
      <dgm:spPr/>
      <dgm:t>
        <a:bodyPr/>
        <a:lstStyle/>
        <a:p>
          <a:endParaRPr lang="en-US"/>
        </a:p>
      </dgm:t>
    </dgm:pt>
    <dgm:pt modelId="{B226F13D-64ED-4A29-8A81-8C8214F901B9}">
      <dgm:prSet/>
      <dgm:spPr/>
      <dgm:t>
        <a:bodyPr/>
        <a:lstStyle/>
        <a:p>
          <a:r>
            <a:rPr lang="en-US" b="0" i="0" dirty="0"/>
            <a:t>(512) 279-6431</a:t>
          </a:r>
          <a:endParaRPr lang="en-US" dirty="0"/>
        </a:p>
      </dgm:t>
    </dgm:pt>
    <dgm:pt modelId="{9A19800C-799A-421D-9D14-61AA7906CD98}" type="parTrans" cxnId="{B63AB307-AA60-4B82-9D81-45D53A82BEEA}">
      <dgm:prSet/>
      <dgm:spPr/>
      <dgm:t>
        <a:bodyPr/>
        <a:lstStyle/>
        <a:p>
          <a:endParaRPr lang="en-US"/>
        </a:p>
      </dgm:t>
    </dgm:pt>
    <dgm:pt modelId="{E8CBBA19-94EA-4091-A4FF-8979DBD220F0}" type="sibTrans" cxnId="{B63AB307-AA60-4B82-9D81-45D53A82BEEA}">
      <dgm:prSet/>
      <dgm:spPr/>
      <dgm:t>
        <a:bodyPr/>
        <a:lstStyle/>
        <a:p>
          <a:endParaRPr lang="en-US"/>
        </a:p>
      </dgm:t>
    </dgm:pt>
    <dgm:pt modelId="{FD1E0AA7-D1EC-4B13-B41B-63CB03AC1683}">
      <dgm:prSet/>
      <dgm:spPr/>
      <dgm:t>
        <a:bodyPr/>
        <a:lstStyle/>
        <a:p>
          <a:r>
            <a:rPr lang="en-US" b="0" i="0" dirty="0">
              <a:hlinkClick xmlns:r="http://schemas.openxmlformats.org/officeDocument/2006/relationships" r:id="rId2"/>
            </a:rPr>
            <a:t>www.rampagelaw.com</a:t>
          </a:r>
          <a:r>
            <a:rPr lang="en-US" b="0" i="0" dirty="0"/>
            <a:t>	</a:t>
          </a:r>
          <a:endParaRPr lang="en-US" dirty="0"/>
        </a:p>
      </dgm:t>
    </dgm:pt>
    <dgm:pt modelId="{82313481-3C04-4F41-BB88-B7A47025686B}" type="parTrans" cxnId="{4A875A1A-D8AB-4536-B839-01A56F911AA3}">
      <dgm:prSet/>
      <dgm:spPr/>
      <dgm:t>
        <a:bodyPr/>
        <a:lstStyle/>
        <a:p>
          <a:endParaRPr lang="en-US"/>
        </a:p>
      </dgm:t>
    </dgm:pt>
    <dgm:pt modelId="{EA508157-D8AF-4737-A704-210D1794BA05}" type="sibTrans" cxnId="{4A875A1A-D8AB-4536-B839-01A56F911AA3}">
      <dgm:prSet/>
      <dgm:spPr/>
      <dgm:t>
        <a:bodyPr/>
        <a:lstStyle/>
        <a:p>
          <a:endParaRPr lang="en-US"/>
        </a:p>
      </dgm:t>
    </dgm:pt>
    <dgm:pt modelId="{4F3E5D0F-A764-48A5-B79E-39BFF253D4CE}" type="pres">
      <dgm:prSet presAssocID="{4EEE22EB-BB23-4ECD-A377-847AE906E8DB}" presName="root" presStyleCnt="0">
        <dgm:presLayoutVars>
          <dgm:dir/>
          <dgm:resizeHandles val="exact"/>
        </dgm:presLayoutVars>
      </dgm:prSet>
      <dgm:spPr/>
      <dgm:t>
        <a:bodyPr/>
        <a:lstStyle/>
        <a:p>
          <a:endParaRPr lang="en-US"/>
        </a:p>
      </dgm:t>
    </dgm:pt>
    <dgm:pt modelId="{080957A2-FFFE-440B-9F12-572FAA97FCEC}" type="pres">
      <dgm:prSet presAssocID="{DE376F85-67DF-4C89-86A1-227078CEB27F}" presName="compNode" presStyleCnt="0"/>
      <dgm:spPr/>
    </dgm:pt>
    <dgm:pt modelId="{5D502BA1-9114-4FD6-ABEE-70822E7072B1}" type="pres">
      <dgm:prSet presAssocID="{DE376F85-67DF-4C89-86A1-227078CEB27F}" presName="bgRect" presStyleLbl="bgShp" presStyleIdx="0" presStyleCnt="4"/>
      <dgm:spPr/>
    </dgm:pt>
    <dgm:pt modelId="{6FFF5BAD-C754-4A78-B9E3-BDD9B6E93952}" type="pres">
      <dgm:prSet presAssocID="{DE376F85-67DF-4C89-86A1-227078CEB27F}"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Email"/>
        </a:ext>
      </dgm:extLst>
    </dgm:pt>
    <dgm:pt modelId="{7CBEF2C8-8872-460B-8571-D94AFC3B81AC}" type="pres">
      <dgm:prSet presAssocID="{DE376F85-67DF-4C89-86A1-227078CEB27F}" presName="spaceRect" presStyleCnt="0"/>
      <dgm:spPr/>
    </dgm:pt>
    <dgm:pt modelId="{4C748CA1-8D83-4E44-A8D3-73EADFD921ED}" type="pres">
      <dgm:prSet presAssocID="{DE376F85-67DF-4C89-86A1-227078CEB27F}" presName="parTx" presStyleLbl="revTx" presStyleIdx="0" presStyleCnt="4">
        <dgm:presLayoutVars>
          <dgm:chMax val="0"/>
          <dgm:chPref val="0"/>
        </dgm:presLayoutVars>
      </dgm:prSet>
      <dgm:spPr/>
      <dgm:t>
        <a:bodyPr/>
        <a:lstStyle/>
        <a:p>
          <a:endParaRPr lang="en-US"/>
        </a:p>
      </dgm:t>
    </dgm:pt>
    <dgm:pt modelId="{5CCA63B5-6B0D-4AE8-83DD-94D2F97B8290}" type="pres">
      <dgm:prSet presAssocID="{CF9D8692-C563-4102-BA61-7E53F897E1B9}" presName="sibTrans" presStyleCnt="0"/>
      <dgm:spPr/>
    </dgm:pt>
    <dgm:pt modelId="{06392748-9E9D-4B97-A8DB-1A6FAC24A2CD}" type="pres">
      <dgm:prSet presAssocID="{3303ECED-43B6-438E-AB37-DA99C83AA964}" presName="compNode" presStyleCnt="0"/>
      <dgm:spPr/>
    </dgm:pt>
    <dgm:pt modelId="{F1027F14-D852-4148-B615-3D3E4249CA15}" type="pres">
      <dgm:prSet presAssocID="{3303ECED-43B6-438E-AB37-DA99C83AA964}" presName="bgRect" presStyleLbl="bgShp" presStyleIdx="1" presStyleCnt="4"/>
      <dgm:spPr/>
    </dgm:pt>
    <dgm:pt modelId="{0422B4BE-5350-4B67-A941-939718A2BF2C}" type="pres">
      <dgm:prSet presAssocID="{3303ECED-43B6-438E-AB37-DA99C83AA964}"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Leprechaun Hat"/>
        </a:ext>
      </dgm:extLst>
    </dgm:pt>
    <dgm:pt modelId="{E46ED606-BD1E-4F1A-AB51-0DDBC800C351}" type="pres">
      <dgm:prSet presAssocID="{3303ECED-43B6-438E-AB37-DA99C83AA964}" presName="spaceRect" presStyleCnt="0"/>
      <dgm:spPr/>
    </dgm:pt>
    <dgm:pt modelId="{A33537DE-00D5-47D9-AA01-2A313E3462AA}" type="pres">
      <dgm:prSet presAssocID="{3303ECED-43B6-438E-AB37-DA99C83AA964}" presName="parTx" presStyleLbl="revTx" presStyleIdx="1" presStyleCnt="4">
        <dgm:presLayoutVars>
          <dgm:chMax val="0"/>
          <dgm:chPref val="0"/>
        </dgm:presLayoutVars>
      </dgm:prSet>
      <dgm:spPr/>
      <dgm:t>
        <a:bodyPr/>
        <a:lstStyle/>
        <a:p>
          <a:endParaRPr lang="en-US"/>
        </a:p>
      </dgm:t>
    </dgm:pt>
    <dgm:pt modelId="{130388AA-D5EA-4F19-8979-F48C9CBF8FB0}" type="pres">
      <dgm:prSet presAssocID="{8D666200-4EA8-48F0-BBDD-6FC0CCEA0952}" presName="sibTrans" presStyleCnt="0"/>
      <dgm:spPr/>
    </dgm:pt>
    <dgm:pt modelId="{0F51F731-0A6F-4591-B252-7D6F29E93CCE}" type="pres">
      <dgm:prSet presAssocID="{B226F13D-64ED-4A29-8A81-8C8214F901B9}" presName="compNode" presStyleCnt="0"/>
      <dgm:spPr/>
    </dgm:pt>
    <dgm:pt modelId="{D6CA99BC-0E8A-4A4E-BD46-1F1093FAD867}" type="pres">
      <dgm:prSet presAssocID="{B226F13D-64ED-4A29-8A81-8C8214F901B9}" presName="bgRect" presStyleLbl="bgShp" presStyleIdx="2" presStyleCnt="4"/>
      <dgm:spPr/>
    </dgm:pt>
    <dgm:pt modelId="{BE83FA26-33A8-41B7-9882-ED9978A2C8AB}" type="pres">
      <dgm:prSet presAssocID="{B226F13D-64ED-4A29-8A81-8C8214F901B9}"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atellite dish"/>
        </a:ext>
      </dgm:extLst>
    </dgm:pt>
    <dgm:pt modelId="{87CA4CFE-9218-43C7-BB15-5B593B61ED47}" type="pres">
      <dgm:prSet presAssocID="{B226F13D-64ED-4A29-8A81-8C8214F901B9}" presName="spaceRect" presStyleCnt="0"/>
      <dgm:spPr/>
    </dgm:pt>
    <dgm:pt modelId="{73B19F03-4CA7-425D-A0E7-63928325B954}" type="pres">
      <dgm:prSet presAssocID="{B226F13D-64ED-4A29-8A81-8C8214F901B9}" presName="parTx" presStyleLbl="revTx" presStyleIdx="2" presStyleCnt="4">
        <dgm:presLayoutVars>
          <dgm:chMax val="0"/>
          <dgm:chPref val="0"/>
        </dgm:presLayoutVars>
      </dgm:prSet>
      <dgm:spPr/>
      <dgm:t>
        <a:bodyPr/>
        <a:lstStyle/>
        <a:p>
          <a:endParaRPr lang="en-US"/>
        </a:p>
      </dgm:t>
    </dgm:pt>
    <dgm:pt modelId="{AFFAB924-641A-43FA-9965-500F03E57A59}" type="pres">
      <dgm:prSet presAssocID="{E8CBBA19-94EA-4091-A4FF-8979DBD220F0}" presName="sibTrans" presStyleCnt="0"/>
      <dgm:spPr/>
    </dgm:pt>
    <dgm:pt modelId="{9F29CAFB-E5AD-4A68-83DF-79868F5EBBEE}" type="pres">
      <dgm:prSet presAssocID="{FD1E0AA7-D1EC-4B13-B41B-63CB03AC1683}" presName="compNode" presStyleCnt="0"/>
      <dgm:spPr/>
    </dgm:pt>
    <dgm:pt modelId="{D6B4AC90-1F02-4F32-8C33-61B069BDE025}" type="pres">
      <dgm:prSet presAssocID="{FD1E0AA7-D1EC-4B13-B41B-63CB03AC1683}" presName="bgRect" presStyleLbl="bgShp" presStyleIdx="3" presStyleCnt="4"/>
      <dgm:spPr/>
    </dgm:pt>
    <dgm:pt modelId="{1D1C1A75-BF1E-4A10-9A2B-B11D0BD308C5}" type="pres">
      <dgm:prSet presAssocID="{FD1E0AA7-D1EC-4B13-B41B-63CB03AC1683}"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Earth Globe Americas"/>
        </a:ext>
      </dgm:extLst>
    </dgm:pt>
    <dgm:pt modelId="{9671A121-C91C-4628-A285-EBCAE09990E0}" type="pres">
      <dgm:prSet presAssocID="{FD1E0AA7-D1EC-4B13-B41B-63CB03AC1683}" presName="spaceRect" presStyleCnt="0"/>
      <dgm:spPr/>
    </dgm:pt>
    <dgm:pt modelId="{D7C21D9E-1BFE-4CB5-8C0D-936E9AD5B3F8}" type="pres">
      <dgm:prSet presAssocID="{FD1E0AA7-D1EC-4B13-B41B-63CB03AC1683}" presName="parTx" presStyleLbl="revTx" presStyleIdx="3" presStyleCnt="4">
        <dgm:presLayoutVars>
          <dgm:chMax val="0"/>
          <dgm:chPref val="0"/>
        </dgm:presLayoutVars>
      </dgm:prSet>
      <dgm:spPr/>
      <dgm:t>
        <a:bodyPr/>
        <a:lstStyle/>
        <a:p>
          <a:endParaRPr lang="en-US"/>
        </a:p>
      </dgm:t>
    </dgm:pt>
  </dgm:ptLst>
  <dgm:cxnLst>
    <dgm:cxn modelId="{B63AB307-AA60-4B82-9D81-45D53A82BEEA}" srcId="{4EEE22EB-BB23-4ECD-A377-847AE906E8DB}" destId="{B226F13D-64ED-4A29-8A81-8C8214F901B9}" srcOrd="2" destOrd="0" parTransId="{9A19800C-799A-421D-9D14-61AA7906CD98}" sibTransId="{E8CBBA19-94EA-4091-A4FF-8979DBD220F0}"/>
    <dgm:cxn modelId="{F60F97B5-F582-4B53-8FAC-0033304266DC}" type="presOf" srcId="{FD1E0AA7-D1EC-4B13-B41B-63CB03AC1683}" destId="{D7C21D9E-1BFE-4CB5-8C0D-936E9AD5B3F8}" srcOrd="0" destOrd="0" presId="urn:microsoft.com/office/officeart/2018/2/layout/IconVerticalSolidList"/>
    <dgm:cxn modelId="{BA66DA53-3D14-4FBD-9297-36EBB2ADE7EB}" srcId="{4EEE22EB-BB23-4ECD-A377-847AE906E8DB}" destId="{3303ECED-43B6-438E-AB37-DA99C83AA964}" srcOrd="1" destOrd="0" parTransId="{E242F898-EFA3-47F2-BF98-29879E6F9124}" sibTransId="{8D666200-4EA8-48F0-BBDD-6FC0CCEA0952}"/>
    <dgm:cxn modelId="{F1738FFE-9139-4E5E-B887-DAE2452F0B42}" type="presOf" srcId="{DE376F85-67DF-4C89-86A1-227078CEB27F}" destId="{4C748CA1-8D83-4E44-A8D3-73EADFD921ED}" srcOrd="0" destOrd="0" presId="urn:microsoft.com/office/officeart/2018/2/layout/IconVerticalSolidList"/>
    <dgm:cxn modelId="{7DED29ED-AC06-4289-84EE-DB9D59B28517}" type="presOf" srcId="{3303ECED-43B6-438E-AB37-DA99C83AA964}" destId="{A33537DE-00D5-47D9-AA01-2A313E3462AA}" srcOrd="0" destOrd="0" presId="urn:microsoft.com/office/officeart/2018/2/layout/IconVerticalSolidList"/>
    <dgm:cxn modelId="{4A875A1A-D8AB-4536-B839-01A56F911AA3}" srcId="{4EEE22EB-BB23-4ECD-A377-847AE906E8DB}" destId="{FD1E0AA7-D1EC-4B13-B41B-63CB03AC1683}" srcOrd="3" destOrd="0" parTransId="{82313481-3C04-4F41-BB88-B7A47025686B}" sibTransId="{EA508157-D8AF-4737-A704-210D1794BA05}"/>
    <dgm:cxn modelId="{9D4AC0F9-9DC5-44A9-BD6F-7F9F3FC5B24C}" type="presOf" srcId="{4EEE22EB-BB23-4ECD-A377-847AE906E8DB}" destId="{4F3E5D0F-A764-48A5-B79E-39BFF253D4CE}" srcOrd="0" destOrd="0" presId="urn:microsoft.com/office/officeart/2018/2/layout/IconVerticalSolidList"/>
    <dgm:cxn modelId="{40351206-45BA-4770-B785-4B4602589304}" srcId="{4EEE22EB-BB23-4ECD-A377-847AE906E8DB}" destId="{DE376F85-67DF-4C89-86A1-227078CEB27F}" srcOrd="0" destOrd="0" parTransId="{9099E005-25F7-4253-86F1-8442940D5498}" sibTransId="{CF9D8692-C563-4102-BA61-7E53F897E1B9}"/>
    <dgm:cxn modelId="{4C26FCD1-694F-415A-8F02-0AE0A3AF08B6}" type="presOf" srcId="{B226F13D-64ED-4A29-8A81-8C8214F901B9}" destId="{73B19F03-4CA7-425D-A0E7-63928325B954}" srcOrd="0" destOrd="0" presId="urn:microsoft.com/office/officeart/2018/2/layout/IconVerticalSolidList"/>
    <dgm:cxn modelId="{503820BD-DE29-4645-B7D0-D1C9BD6B046E}" type="presParOf" srcId="{4F3E5D0F-A764-48A5-B79E-39BFF253D4CE}" destId="{080957A2-FFFE-440B-9F12-572FAA97FCEC}" srcOrd="0" destOrd="0" presId="urn:microsoft.com/office/officeart/2018/2/layout/IconVerticalSolidList"/>
    <dgm:cxn modelId="{E6737302-657A-42BF-A7F5-0093E15FDD6D}" type="presParOf" srcId="{080957A2-FFFE-440B-9F12-572FAA97FCEC}" destId="{5D502BA1-9114-4FD6-ABEE-70822E7072B1}" srcOrd="0" destOrd="0" presId="urn:microsoft.com/office/officeart/2018/2/layout/IconVerticalSolidList"/>
    <dgm:cxn modelId="{0EAFA033-69E1-4F33-99A6-2DC2BBD0790B}" type="presParOf" srcId="{080957A2-FFFE-440B-9F12-572FAA97FCEC}" destId="{6FFF5BAD-C754-4A78-B9E3-BDD9B6E93952}" srcOrd="1" destOrd="0" presId="urn:microsoft.com/office/officeart/2018/2/layout/IconVerticalSolidList"/>
    <dgm:cxn modelId="{462C2915-763F-4460-BF64-ADA4EC887265}" type="presParOf" srcId="{080957A2-FFFE-440B-9F12-572FAA97FCEC}" destId="{7CBEF2C8-8872-460B-8571-D94AFC3B81AC}" srcOrd="2" destOrd="0" presId="urn:microsoft.com/office/officeart/2018/2/layout/IconVerticalSolidList"/>
    <dgm:cxn modelId="{67982013-8F0F-4DCB-A292-09D6C3BB0422}" type="presParOf" srcId="{080957A2-FFFE-440B-9F12-572FAA97FCEC}" destId="{4C748CA1-8D83-4E44-A8D3-73EADFD921ED}" srcOrd="3" destOrd="0" presId="urn:microsoft.com/office/officeart/2018/2/layout/IconVerticalSolidList"/>
    <dgm:cxn modelId="{86319DEB-9A2C-4FC7-8F62-05774B2D28E4}" type="presParOf" srcId="{4F3E5D0F-A764-48A5-B79E-39BFF253D4CE}" destId="{5CCA63B5-6B0D-4AE8-83DD-94D2F97B8290}" srcOrd="1" destOrd="0" presId="urn:microsoft.com/office/officeart/2018/2/layout/IconVerticalSolidList"/>
    <dgm:cxn modelId="{E5858F35-DA2E-45E7-8111-66810ACB7431}" type="presParOf" srcId="{4F3E5D0F-A764-48A5-B79E-39BFF253D4CE}" destId="{06392748-9E9D-4B97-A8DB-1A6FAC24A2CD}" srcOrd="2" destOrd="0" presId="urn:microsoft.com/office/officeart/2018/2/layout/IconVerticalSolidList"/>
    <dgm:cxn modelId="{86B8A901-F48F-425D-98C0-1B50BD09FDBC}" type="presParOf" srcId="{06392748-9E9D-4B97-A8DB-1A6FAC24A2CD}" destId="{F1027F14-D852-4148-B615-3D3E4249CA15}" srcOrd="0" destOrd="0" presId="urn:microsoft.com/office/officeart/2018/2/layout/IconVerticalSolidList"/>
    <dgm:cxn modelId="{8FC1DDD1-377D-47A8-8C79-8AACEF32DE85}" type="presParOf" srcId="{06392748-9E9D-4B97-A8DB-1A6FAC24A2CD}" destId="{0422B4BE-5350-4B67-A941-939718A2BF2C}" srcOrd="1" destOrd="0" presId="urn:microsoft.com/office/officeart/2018/2/layout/IconVerticalSolidList"/>
    <dgm:cxn modelId="{2B581436-A853-402F-B6FD-6681DF1695DC}" type="presParOf" srcId="{06392748-9E9D-4B97-A8DB-1A6FAC24A2CD}" destId="{E46ED606-BD1E-4F1A-AB51-0DDBC800C351}" srcOrd="2" destOrd="0" presId="urn:microsoft.com/office/officeart/2018/2/layout/IconVerticalSolidList"/>
    <dgm:cxn modelId="{EF84C4FD-3FF8-4E70-B350-809674790284}" type="presParOf" srcId="{06392748-9E9D-4B97-A8DB-1A6FAC24A2CD}" destId="{A33537DE-00D5-47D9-AA01-2A313E3462AA}" srcOrd="3" destOrd="0" presId="urn:microsoft.com/office/officeart/2018/2/layout/IconVerticalSolidList"/>
    <dgm:cxn modelId="{F7BA91C7-7B4C-4F02-B68F-F4973F94A45A}" type="presParOf" srcId="{4F3E5D0F-A764-48A5-B79E-39BFF253D4CE}" destId="{130388AA-D5EA-4F19-8979-F48C9CBF8FB0}" srcOrd="3" destOrd="0" presId="urn:microsoft.com/office/officeart/2018/2/layout/IconVerticalSolidList"/>
    <dgm:cxn modelId="{20CC3C12-DB2A-41F6-9AA0-3DF0CE8F878E}" type="presParOf" srcId="{4F3E5D0F-A764-48A5-B79E-39BFF253D4CE}" destId="{0F51F731-0A6F-4591-B252-7D6F29E93CCE}" srcOrd="4" destOrd="0" presId="urn:microsoft.com/office/officeart/2018/2/layout/IconVerticalSolidList"/>
    <dgm:cxn modelId="{A240CA42-555F-43E8-8AB7-6485F4D4005F}" type="presParOf" srcId="{0F51F731-0A6F-4591-B252-7D6F29E93CCE}" destId="{D6CA99BC-0E8A-4A4E-BD46-1F1093FAD867}" srcOrd="0" destOrd="0" presId="urn:microsoft.com/office/officeart/2018/2/layout/IconVerticalSolidList"/>
    <dgm:cxn modelId="{EA75FFFA-4F07-4A60-A34A-E18A6B72A7B6}" type="presParOf" srcId="{0F51F731-0A6F-4591-B252-7D6F29E93CCE}" destId="{BE83FA26-33A8-41B7-9882-ED9978A2C8AB}" srcOrd="1" destOrd="0" presId="urn:microsoft.com/office/officeart/2018/2/layout/IconVerticalSolidList"/>
    <dgm:cxn modelId="{C9FB62CB-6D19-4DC4-984E-94F815FFA5B1}" type="presParOf" srcId="{0F51F731-0A6F-4591-B252-7D6F29E93CCE}" destId="{87CA4CFE-9218-43C7-BB15-5B593B61ED47}" srcOrd="2" destOrd="0" presId="urn:microsoft.com/office/officeart/2018/2/layout/IconVerticalSolidList"/>
    <dgm:cxn modelId="{E72DBFA4-108F-4179-9324-8BDCCE87BCCD}" type="presParOf" srcId="{0F51F731-0A6F-4591-B252-7D6F29E93CCE}" destId="{73B19F03-4CA7-425D-A0E7-63928325B954}" srcOrd="3" destOrd="0" presId="urn:microsoft.com/office/officeart/2018/2/layout/IconVerticalSolidList"/>
    <dgm:cxn modelId="{040D4909-7409-48F6-8111-5B83807DA818}" type="presParOf" srcId="{4F3E5D0F-A764-48A5-B79E-39BFF253D4CE}" destId="{AFFAB924-641A-43FA-9965-500F03E57A59}" srcOrd="5" destOrd="0" presId="urn:microsoft.com/office/officeart/2018/2/layout/IconVerticalSolidList"/>
    <dgm:cxn modelId="{F7C1ECFE-52D9-4A5A-94F2-EFA5667A8415}" type="presParOf" srcId="{4F3E5D0F-A764-48A5-B79E-39BFF253D4CE}" destId="{9F29CAFB-E5AD-4A68-83DF-79868F5EBBEE}" srcOrd="6" destOrd="0" presId="urn:microsoft.com/office/officeart/2018/2/layout/IconVerticalSolidList"/>
    <dgm:cxn modelId="{5F33AB78-53E8-45E5-97B2-949233FAF7FB}" type="presParOf" srcId="{9F29CAFB-E5AD-4A68-83DF-79868F5EBBEE}" destId="{D6B4AC90-1F02-4F32-8C33-61B069BDE025}" srcOrd="0" destOrd="0" presId="urn:microsoft.com/office/officeart/2018/2/layout/IconVerticalSolidList"/>
    <dgm:cxn modelId="{170AE035-7525-4CD5-8D55-7AAAB8FD4843}" type="presParOf" srcId="{9F29CAFB-E5AD-4A68-83DF-79868F5EBBEE}" destId="{1D1C1A75-BF1E-4A10-9A2B-B11D0BD308C5}" srcOrd="1" destOrd="0" presId="urn:microsoft.com/office/officeart/2018/2/layout/IconVerticalSolidList"/>
    <dgm:cxn modelId="{00DF62E5-914E-4AD8-970F-56AE081BA313}" type="presParOf" srcId="{9F29CAFB-E5AD-4A68-83DF-79868F5EBBEE}" destId="{9671A121-C91C-4628-A285-EBCAE09990E0}" srcOrd="2" destOrd="0" presId="urn:microsoft.com/office/officeart/2018/2/layout/IconVerticalSolidList"/>
    <dgm:cxn modelId="{37BAFFC4-6031-482C-B74A-1E36405D0241}" type="presParOf" srcId="{9F29CAFB-E5AD-4A68-83DF-79868F5EBBEE}" destId="{D7C21D9E-1BFE-4CB5-8C0D-936E9AD5B3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6BCCA-0546-4586-AA1D-E4D7AC169F1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0886387-7516-4200-BCC3-4E7615F1C7F5}">
      <dgm:prSet/>
      <dgm:spPr/>
      <dgm:t>
        <a:bodyPr/>
        <a:lstStyle/>
        <a:p>
          <a:r>
            <a:rPr lang="en-US" dirty="0"/>
            <a:t>Performs advisory functions</a:t>
          </a:r>
        </a:p>
      </dgm:t>
    </dgm:pt>
    <dgm:pt modelId="{28427C4A-B32E-4028-8E97-8B364FA0B809}" type="parTrans" cxnId="{28CD0932-35D2-4123-8E75-233642733A54}">
      <dgm:prSet/>
      <dgm:spPr/>
      <dgm:t>
        <a:bodyPr/>
        <a:lstStyle/>
        <a:p>
          <a:endParaRPr lang="en-US"/>
        </a:p>
      </dgm:t>
    </dgm:pt>
    <dgm:pt modelId="{66013F80-EA93-4FFF-A354-8E1893C416EA}" type="sibTrans" cxnId="{28CD0932-35D2-4123-8E75-233642733A54}">
      <dgm:prSet/>
      <dgm:spPr/>
      <dgm:t>
        <a:bodyPr/>
        <a:lstStyle/>
        <a:p>
          <a:endParaRPr lang="en-US"/>
        </a:p>
      </dgm:t>
    </dgm:pt>
    <dgm:pt modelId="{D5A86FD9-383C-44EC-9D66-E34F90321173}">
      <dgm:prSet/>
      <dgm:spPr/>
      <dgm:t>
        <a:bodyPr/>
        <a:lstStyle/>
        <a:p>
          <a:r>
            <a:rPr lang="en-US" dirty="0"/>
            <a:t>Develops a comprehensive zoning plan</a:t>
          </a:r>
        </a:p>
      </dgm:t>
    </dgm:pt>
    <dgm:pt modelId="{C89B8CB0-55DB-4528-8398-281C922E6B79}" type="parTrans" cxnId="{DCCCB5F8-EC22-4917-9B51-7325F3F78919}">
      <dgm:prSet/>
      <dgm:spPr/>
      <dgm:t>
        <a:bodyPr/>
        <a:lstStyle/>
        <a:p>
          <a:endParaRPr lang="en-US"/>
        </a:p>
      </dgm:t>
    </dgm:pt>
    <dgm:pt modelId="{3909955D-6C32-42E1-A230-8C58AEDD7913}" type="sibTrans" cxnId="{DCCCB5F8-EC22-4917-9B51-7325F3F78919}">
      <dgm:prSet/>
      <dgm:spPr/>
      <dgm:t>
        <a:bodyPr/>
        <a:lstStyle/>
        <a:p>
          <a:endParaRPr lang="en-US"/>
        </a:p>
      </dgm:t>
    </dgm:pt>
    <dgm:pt modelId="{5B2B31A7-BE39-4AFF-9B11-46D63B00ED09}">
      <dgm:prSet/>
      <dgm:spPr/>
      <dgm:t>
        <a:bodyPr/>
        <a:lstStyle/>
        <a:p>
          <a:r>
            <a:rPr lang="en-US" dirty="0"/>
            <a:t>Reviews and reports on amendments to zoning</a:t>
          </a:r>
        </a:p>
      </dgm:t>
    </dgm:pt>
    <dgm:pt modelId="{D511B3B9-245D-4D7C-A756-2CE08C651729}" type="parTrans" cxnId="{B8E0264E-61C4-4D21-AF1D-31A8DE1D7C7C}">
      <dgm:prSet/>
      <dgm:spPr/>
      <dgm:t>
        <a:bodyPr/>
        <a:lstStyle/>
        <a:p>
          <a:endParaRPr lang="en-US"/>
        </a:p>
      </dgm:t>
    </dgm:pt>
    <dgm:pt modelId="{1F435768-CD7F-48E0-A088-B11C36BB3C51}" type="sibTrans" cxnId="{B8E0264E-61C4-4D21-AF1D-31A8DE1D7C7C}">
      <dgm:prSet/>
      <dgm:spPr/>
      <dgm:t>
        <a:bodyPr/>
        <a:lstStyle/>
        <a:p>
          <a:endParaRPr lang="en-US"/>
        </a:p>
      </dgm:t>
    </dgm:pt>
    <dgm:pt modelId="{B71BEE74-CE0C-448D-B913-AB604A6E45A1}">
      <dgm:prSet/>
      <dgm:spPr/>
      <dgm:t>
        <a:bodyPr/>
        <a:lstStyle/>
        <a:p>
          <a:r>
            <a:rPr lang="en-US" dirty="0"/>
            <a:t>Focus is usually on large scale planning issues</a:t>
          </a:r>
        </a:p>
      </dgm:t>
    </dgm:pt>
    <dgm:pt modelId="{38CF043C-D2AB-4A7A-9A77-7319E6907D11}" type="parTrans" cxnId="{02C2EAC6-F550-47C4-8798-CEC529763F10}">
      <dgm:prSet/>
      <dgm:spPr/>
      <dgm:t>
        <a:bodyPr/>
        <a:lstStyle/>
        <a:p>
          <a:endParaRPr lang="en-US"/>
        </a:p>
      </dgm:t>
    </dgm:pt>
    <dgm:pt modelId="{D617E5C6-385E-46B8-AC8F-E7D203434F01}" type="sibTrans" cxnId="{02C2EAC6-F550-47C4-8798-CEC529763F10}">
      <dgm:prSet/>
      <dgm:spPr/>
      <dgm:t>
        <a:bodyPr/>
        <a:lstStyle/>
        <a:p>
          <a:endParaRPr lang="en-US"/>
        </a:p>
      </dgm:t>
    </dgm:pt>
    <dgm:pt modelId="{B5FC0D0C-B96D-45E0-BBA7-00AA7DDE6711}" type="pres">
      <dgm:prSet presAssocID="{85C6BCCA-0546-4586-AA1D-E4D7AC169F1F}" presName="diagram" presStyleCnt="0">
        <dgm:presLayoutVars>
          <dgm:dir/>
          <dgm:resizeHandles val="exact"/>
        </dgm:presLayoutVars>
      </dgm:prSet>
      <dgm:spPr/>
      <dgm:t>
        <a:bodyPr/>
        <a:lstStyle/>
        <a:p>
          <a:endParaRPr lang="en-US"/>
        </a:p>
      </dgm:t>
    </dgm:pt>
    <dgm:pt modelId="{3D661D65-1CC3-4329-9BB0-4B32F84F7961}" type="pres">
      <dgm:prSet presAssocID="{B0886387-7516-4200-BCC3-4E7615F1C7F5}" presName="node" presStyleLbl="node1" presStyleIdx="0" presStyleCnt="4">
        <dgm:presLayoutVars>
          <dgm:bulletEnabled val="1"/>
        </dgm:presLayoutVars>
      </dgm:prSet>
      <dgm:spPr/>
      <dgm:t>
        <a:bodyPr/>
        <a:lstStyle/>
        <a:p>
          <a:endParaRPr lang="en-US"/>
        </a:p>
      </dgm:t>
    </dgm:pt>
    <dgm:pt modelId="{89365656-FE1C-4BFA-AC8F-FB7E6FD90BE4}" type="pres">
      <dgm:prSet presAssocID="{66013F80-EA93-4FFF-A354-8E1893C416EA}" presName="sibTrans" presStyleCnt="0"/>
      <dgm:spPr/>
    </dgm:pt>
    <dgm:pt modelId="{2F117F3F-6ED8-4D59-8172-0A1B963CA68A}" type="pres">
      <dgm:prSet presAssocID="{D5A86FD9-383C-44EC-9D66-E34F90321173}" presName="node" presStyleLbl="node1" presStyleIdx="1" presStyleCnt="4">
        <dgm:presLayoutVars>
          <dgm:bulletEnabled val="1"/>
        </dgm:presLayoutVars>
      </dgm:prSet>
      <dgm:spPr/>
      <dgm:t>
        <a:bodyPr/>
        <a:lstStyle/>
        <a:p>
          <a:endParaRPr lang="en-US"/>
        </a:p>
      </dgm:t>
    </dgm:pt>
    <dgm:pt modelId="{FCFB8EC4-9D37-4080-90FF-A90CE26BDF39}" type="pres">
      <dgm:prSet presAssocID="{3909955D-6C32-42E1-A230-8C58AEDD7913}" presName="sibTrans" presStyleCnt="0"/>
      <dgm:spPr/>
    </dgm:pt>
    <dgm:pt modelId="{DC746373-FB90-4617-9C19-863066AB861C}" type="pres">
      <dgm:prSet presAssocID="{5B2B31A7-BE39-4AFF-9B11-46D63B00ED09}" presName="node" presStyleLbl="node1" presStyleIdx="2" presStyleCnt="4">
        <dgm:presLayoutVars>
          <dgm:bulletEnabled val="1"/>
        </dgm:presLayoutVars>
      </dgm:prSet>
      <dgm:spPr/>
      <dgm:t>
        <a:bodyPr/>
        <a:lstStyle/>
        <a:p>
          <a:endParaRPr lang="en-US"/>
        </a:p>
      </dgm:t>
    </dgm:pt>
    <dgm:pt modelId="{D50DA380-770B-4B82-9821-C8E5B7A9FCB3}" type="pres">
      <dgm:prSet presAssocID="{1F435768-CD7F-48E0-A088-B11C36BB3C51}" presName="sibTrans" presStyleCnt="0"/>
      <dgm:spPr/>
    </dgm:pt>
    <dgm:pt modelId="{E5EDF15E-C091-440F-85CC-11DDF9F786A4}" type="pres">
      <dgm:prSet presAssocID="{B71BEE74-CE0C-448D-B913-AB604A6E45A1}" presName="node" presStyleLbl="node1" presStyleIdx="3" presStyleCnt="4">
        <dgm:presLayoutVars>
          <dgm:bulletEnabled val="1"/>
        </dgm:presLayoutVars>
      </dgm:prSet>
      <dgm:spPr/>
      <dgm:t>
        <a:bodyPr/>
        <a:lstStyle/>
        <a:p>
          <a:endParaRPr lang="en-US"/>
        </a:p>
      </dgm:t>
    </dgm:pt>
  </dgm:ptLst>
  <dgm:cxnLst>
    <dgm:cxn modelId="{02C2EAC6-F550-47C4-8798-CEC529763F10}" srcId="{85C6BCCA-0546-4586-AA1D-E4D7AC169F1F}" destId="{B71BEE74-CE0C-448D-B913-AB604A6E45A1}" srcOrd="3" destOrd="0" parTransId="{38CF043C-D2AB-4A7A-9A77-7319E6907D11}" sibTransId="{D617E5C6-385E-46B8-AC8F-E7D203434F01}"/>
    <dgm:cxn modelId="{B8E0264E-61C4-4D21-AF1D-31A8DE1D7C7C}" srcId="{85C6BCCA-0546-4586-AA1D-E4D7AC169F1F}" destId="{5B2B31A7-BE39-4AFF-9B11-46D63B00ED09}" srcOrd="2" destOrd="0" parTransId="{D511B3B9-245D-4D7C-A756-2CE08C651729}" sibTransId="{1F435768-CD7F-48E0-A088-B11C36BB3C51}"/>
    <dgm:cxn modelId="{37A5DEB8-C8E3-4DA5-BE7B-305917C14B4B}" type="presOf" srcId="{D5A86FD9-383C-44EC-9D66-E34F90321173}" destId="{2F117F3F-6ED8-4D59-8172-0A1B963CA68A}" srcOrd="0" destOrd="0" presId="urn:microsoft.com/office/officeart/2005/8/layout/default"/>
    <dgm:cxn modelId="{B00F7DBF-296F-4E80-B5C9-0947A601559A}" type="presOf" srcId="{B71BEE74-CE0C-448D-B913-AB604A6E45A1}" destId="{E5EDF15E-C091-440F-85CC-11DDF9F786A4}" srcOrd="0" destOrd="0" presId="urn:microsoft.com/office/officeart/2005/8/layout/default"/>
    <dgm:cxn modelId="{5A731038-6BBA-4A1E-AAD1-2E0A75B34C3B}" type="presOf" srcId="{5B2B31A7-BE39-4AFF-9B11-46D63B00ED09}" destId="{DC746373-FB90-4617-9C19-863066AB861C}" srcOrd="0" destOrd="0" presId="urn:microsoft.com/office/officeart/2005/8/layout/default"/>
    <dgm:cxn modelId="{DEF72533-FE0A-40C0-87B7-148EBD0B1016}" type="presOf" srcId="{B0886387-7516-4200-BCC3-4E7615F1C7F5}" destId="{3D661D65-1CC3-4329-9BB0-4B32F84F7961}" srcOrd="0" destOrd="0" presId="urn:microsoft.com/office/officeart/2005/8/layout/default"/>
    <dgm:cxn modelId="{28CD0932-35D2-4123-8E75-233642733A54}" srcId="{85C6BCCA-0546-4586-AA1D-E4D7AC169F1F}" destId="{B0886387-7516-4200-BCC3-4E7615F1C7F5}" srcOrd="0" destOrd="0" parTransId="{28427C4A-B32E-4028-8E97-8B364FA0B809}" sibTransId="{66013F80-EA93-4FFF-A354-8E1893C416EA}"/>
    <dgm:cxn modelId="{843FBB6C-E4D4-40D1-86E1-6412B28D3673}" type="presOf" srcId="{85C6BCCA-0546-4586-AA1D-E4D7AC169F1F}" destId="{B5FC0D0C-B96D-45E0-BBA7-00AA7DDE6711}" srcOrd="0" destOrd="0" presId="urn:microsoft.com/office/officeart/2005/8/layout/default"/>
    <dgm:cxn modelId="{DCCCB5F8-EC22-4917-9B51-7325F3F78919}" srcId="{85C6BCCA-0546-4586-AA1D-E4D7AC169F1F}" destId="{D5A86FD9-383C-44EC-9D66-E34F90321173}" srcOrd="1" destOrd="0" parTransId="{C89B8CB0-55DB-4528-8398-281C922E6B79}" sibTransId="{3909955D-6C32-42E1-A230-8C58AEDD7913}"/>
    <dgm:cxn modelId="{4E49E9ED-4177-4DA3-8008-B8E7B310900E}" type="presParOf" srcId="{B5FC0D0C-B96D-45E0-BBA7-00AA7DDE6711}" destId="{3D661D65-1CC3-4329-9BB0-4B32F84F7961}" srcOrd="0" destOrd="0" presId="urn:microsoft.com/office/officeart/2005/8/layout/default"/>
    <dgm:cxn modelId="{D3A924ED-D63C-4C86-85E1-FDF61F4F6AF2}" type="presParOf" srcId="{B5FC0D0C-B96D-45E0-BBA7-00AA7DDE6711}" destId="{89365656-FE1C-4BFA-AC8F-FB7E6FD90BE4}" srcOrd="1" destOrd="0" presId="urn:microsoft.com/office/officeart/2005/8/layout/default"/>
    <dgm:cxn modelId="{B6434CAB-7F43-4729-B1C2-0CF8F4B95020}" type="presParOf" srcId="{B5FC0D0C-B96D-45E0-BBA7-00AA7DDE6711}" destId="{2F117F3F-6ED8-4D59-8172-0A1B963CA68A}" srcOrd="2" destOrd="0" presId="urn:microsoft.com/office/officeart/2005/8/layout/default"/>
    <dgm:cxn modelId="{418E3697-8E4B-4CC1-B94F-66C892179473}" type="presParOf" srcId="{B5FC0D0C-B96D-45E0-BBA7-00AA7DDE6711}" destId="{FCFB8EC4-9D37-4080-90FF-A90CE26BDF39}" srcOrd="3" destOrd="0" presId="urn:microsoft.com/office/officeart/2005/8/layout/default"/>
    <dgm:cxn modelId="{CBE632B9-F660-41F8-9695-F392C94241B3}" type="presParOf" srcId="{B5FC0D0C-B96D-45E0-BBA7-00AA7DDE6711}" destId="{DC746373-FB90-4617-9C19-863066AB861C}" srcOrd="4" destOrd="0" presId="urn:microsoft.com/office/officeart/2005/8/layout/default"/>
    <dgm:cxn modelId="{72AC2402-6BB0-4206-B639-DFA37EC83966}" type="presParOf" srcId="{B5FC0D0C-B96D-45E0-BBA7-00AA7DDE6711}" destId="{D50DA380-770B-4B82-9821-C8E5B7A9FCB3}" srcOrd="5" destOrd="0" presId="urn:microsoft.com/office/officeart/2005/8/layout/default"/>
    <dgm:cxn modelId="{D5286F07-6A23-4307-8E28-0F7927416961}" type="presParOf" srcId="{B5FC0D0C-B96D-45E0-BBA7-00AA7DDE6711}" destId="{E5EDF15E-C091-440F-85CC-11DDF9F786A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AA884A-76C2-495C-B517-11854DE997DA}"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D9950077-7A2B-453B-AF9F-8F203A3E9E54}">
      <dgm:prSet/>
      <dgm:spPr/>
      <dgm:t>
        <a:bodyPr/>
        <a:lstStyle/>
        <a:p>
          <a:r>
            <a:rPr lang="en-US" b="1" i="0" dirty="0"/>
            <a:t>Serves at the will of the City Council with limited powers</a:t>
          </a:r>
          <a:r>
            <a:rPr lang="en-US" b="0" i="0" dirty="0"/>
            <a:t> General Law municipality </a:t>
          </a:r>
          <a:r>
            <a:rPr lang="en-US" b="0" i="0" u="sng" dirty="0"/>
            <a:t>may</a:t>
          </a:r>
          <a:r>
            <a:rPr lang="en-US" b="0" i="0" dirty="0"/>
            <a:t> have a zoning commission – LGC Section 211.007</a:t>
          </a:r>
          <a:endParaRPr lang="en-US" dirty="0"/>
        </a:p>
      </dgm:t>
    </dgm:pt>
    <dgm:pt modelId="{D395FD93-B620-4872-B09F-6144D19FF505}" type="parTrans" cxnId="{67A3DB05-058D-4B45-8682-E11A343F63C4}">
      <dgm:prSet/>
      <dgm:spPr/>
      <dgm:t>
        <a:bodyPr/>
        <a:lstStyle/>
        <a:p>
          <a:endParaRPr lang="en-US"/>
        </a:p>
      </dgm:t>
    </dgm:pt>
    <dgm:pt modelId="{B841C472-79F9-4568-9BEC-FC61685B5FB9}" type="sibTrans" cxnId="{67A3DB05-058D-4B45-8682-E11A343F63C4}">
      <dgm:prSet/>
      <dgm:spPr/>
      <dgm:t>
        <a:bodyPr/>
        <a:lstStyle/>
        <a:p>
          <a:endParaRPr lang="en-US"/>
        </a:p>
      </dgm:t>
    </dgm:pt>
    <dgm:pt modelId="{B8B387F3-776E-4107-B668-E75C8168AA73}">
      <dgm:prSet/>
      <dgm:spPr/>
      <dgm:t>
        <a:bodyPr/>
        <a:lstStyle/>
        <a:p>
          <a:r>
            <a:rPr lang="en-US" b="1" i="0" dirty="0"/>
            <a:t>Act as an advisory group to the City Council in required and discretionary functions</a:t>
          </a:r>
          <a:endParaRPr lang="en-US" dirty="0"/>
        </a:p>
      </dgm:t>
    </dgm:pt>
    <dgm:pt modelId="{0F8FDEDD-BAA2-47CA-81E0-53EA0A5868A3}" type="parTrans" cxnId="{5F38C06D-5706-4A7C-8A50-F2E25A02182F}">
      <dgm:prSet/>
      <dgm:spPr/>
      <dgm:t>
        <a:bodyPr/>
        <a:lstStyle/>
        <a:p>
          <a:endParaRPr lang="en-US"/>
        </a:p>
      </dgm:t>
    </dgm:pt>
    <dgm:pt modelId="{293CF57B-D177-49ED-BF17-6126C5ABA703}" type="sibTrans" cxnId="{5F38C06D-5706-4A7C-8A50-F2E25A02182F}">
      <dgm:prSet/>
      <dgm:spPr/>
      <dgm:t>
        <a:bodyPr/>
        <a:lstStyle/>
        <a:p>
          <a:endParaRPr lang="en-US"/>
        </a:p>
      </dgm:t>
    </dgm:pt>
    <dgm:pt modelId="{6700C45F-9227-4B2D-84EE-13C2253C0ED6}">
      <dgm:prSet/>
      <dgm:spPr/>
      <dgm:t>
        <a:bodyPr/>
        <a:lstStyle/>
        <a:p>
          <a:r>
            <a:rPr lang="en-US" b="0" i="0" dirty="0"/>
            <a:t>Comprehensive planning</a:t>
          </a:r>
          <a:endParaRPr lang="en-US" dirty="0"/>
        </a:p>
      </dgm:t>
    </dgm:pt>
    <dgm:pt modelId="{B684DBB2-EC63-46F1-8C66-98D2AD6101FC}" type="parTrans" cxnId="{03B1144F-3607-4E59-9D67-FF6C4E8AC977}">
      <dgm:prSet/>
      <dgm:spPr/>
      <dgm:t>
        <a:bodyPr/>
        <a:lstStyle/>
        <a:p>
          <a:endParaRPr lang="en-US"/>
        </a:p>
      </dgm:t>
    </dgm:pt>
    <dgm:pt modelId="{7C305065-304C-4B66-B5F8-B1435E880F3C}" type="sibTrans" cxnId="{03B1144F-3607-4E59-9D67-FF6C4E8AC977}">
      <dgm:prSet/>
      <dgm:spPr/>
      <dgm:t>
        <a:bodyPr/>
        <a:lstStyle/>
        <a:p>
          <a:endParaRPr lang="en-US"/>
        </a:p>
      </dgm:t>
    </dgm:pt>
    <dgm:pt modelId="{1715D020-5E98-4B1D-8F77-9FF575010CBB}">
      <dgm:prSet/>
      <dgm:spPr/>
      <dgm:t>
        <a:bodyPr/>
        <a:lstStyle/>
        <a:p>
          <a:r>
            <a:rPr lang="en-US" b="0" i="0" dirty="0"/>
            <a:t>Zoning</a:t>
          </a:r>
          <a:endParaRPr lang="en-US" dirty="0"/>
        </a:p>
      </dgm:t>
    </dgm:pt>
    <dgm:pt modelId="{6B73D29C-49A7-4A01-BC4E-7E7E15114D7E}" type="parTrans" cxnId="{FC4316E1-E6A3-444C-9173-8B9C2BCA5AD4}">
      <dgm:prSet/>
      <dgm:spPr/>
      <dgm:t>
        <a:bodyPr/>
        <a:lstStyle/>
        <a:p>
          <a:endParaRPr lang="en-US"/>
        </a:p>
      </dgm:t>
    </dgm:pt>
    <dgm:pt modelId="{296034FC-A20E-44D3-91AC-63D473E8B6F5}" type="sibTrans" cxnId="{FC4316E1-E6A3-444C-9173-8B9C2BCA5AD4}">
      <dgm:prSet/>
      <dgm:spPr/>
      <dgm:t>
        <a:bodyPr/>
        <a:lstStyle/>
        <a:p>
          <a:endParaRPr lang="en-US"/>
        </a:p>
      </dgm:t>
    </dgm:pt>
    <dgm:pt modelId="{25C28F35-840C-474B-8AB7-53CD5B934EEC}">
      <dgm:prSet/>
      <dgm:spPr/>
      <dgm:t>
        <a:bodyPr/>
        <a:lstStyle/>
        <a:p>
          <a:r>
            <a:rPr lang="en-US" b="0" i="0" dirty="0"/>
            <a:t>Platting</a:t>
          </a:r>
          <a:endParaRPr lang="en-US" dirty="0"/>
        </a:p>
      </dgm:t>
    </dgm:pt>
    <dgm:pt modelId="{6E918A1D-266D-41C3-B176-0E44237DB0AC}" type="parTrans" cxnId="{82A22C1F-3F23-45EE-B04A-64CDEC92CD60}">
      <dgm:prSet/>
      <dgm:spPr/>
      <dgm:t>
        <a:bodyPr/>
        <a:lstStyle/>
        <a:p>
          <a:endParaRPr lang="en-US"/>
        </a:p>
      </dgm:t>
    </dgm:pt>
    <dgm:pt modelId="{B5EFC045-81B9-4F36-9D6F-C645A2A78C1A}" type="sibTrans" cxnId="{82A22C1F-3F23-45EE-B04A-64CDEC92CD60}">
      <dgm:prSet/>
      <dgm:spPr/>
      <dgm:t>
        <a:bodyPr/>
        <a:lstStyle/>
        <a:p>
          <a:endParaRPr lang="en-US"/>
        </a:p>
      </dgm:t>
    </dgm:pt>
    <dgm:pt modelId="{343FC1CE-7298-490A-B7B7-91881748DA84}">
      <dgm:prSet/>
      <dgm:spPr/>
      <dgm:t>
        <a:bodyPr/>
        <a:lstStyle/>
        <a:p>
          <a:r>
            <a:rPr lang="en-US" b="0" i="0" dirty="0"/>
            <a:t>Other growth management initiatives related to the physical development of the city.</a:t>
          </a:r>
          <a:endParaRPr lang="en-US" dirty="0"/>
        </a:p>
      </dgm:t>
    </dgm:pt>
    <dgm:pt modelId="{30B2D59B-75D8-4CFA-966E-844179BACC2E}" type="parTrans" cxnId="{0CE40D01-7B7E-4205-80FC-E4894F86009F}">
      <dgm:prSet/>
      <dgm:spPr/>
      <dgm:t>
        <a:bodyPr/>
        <a:lstStyle/>
        <a:p>
          <a:endParaRPr lang="en-US"/>
        </a:p>
      </dgm:t>
    </dgm:pt>
    <dgm:pt modelId="{9A9C519C-E68F-4EAB-AC01-E22204D3358D}" type="sibTrans" cxnId="{0CE40D01-7B7E-4205-80FC-E4894F86009F}">
      <dgm:prSet/>
      <dgm:spPr/>
      <dgm:t>
        <a:bodyPr/>
        <a:lstStyle/>
        <a:p>
          <a:endParaRPr lang="en-US"/>
        </a:p>
      </dgm:t>
    </dgm:pt>
    <dgm:pt modelId="{04AEF397-9E7F-448C-B56B-9C55270CB9D1}">
      <dgm:prSet/>
      <dgm:spPr/>
      <dgm:t>
        <a:bodyPr/>
        <a:lstStyle/>
        <a:p>
          <a:r>
            <a:rPr lang="en-US" b="1" i="0" dirty="0"/>
            <a:t>Appointment and Removal at discretion of Council</a:t>
          </a:r>
          <a:endParaRPr lang="en-US" dirty="0"/>
        </a:p>
      </dgm:t>
    </dgm:pt>
    <dgm:pt modelId="{BBD089F0-69D7-4472-B210-A1F5F83A12EC}" type="parTrans" cxnId="{2A4C7F80-2B61-4543-8BE5-D5DD5C6A6538}">
      <dgm:prSet/>
      <dgm:spPr/>
      <dgm:t>
        <a:bodyPr/>
        <a:lstStyle/>
        <a:p>
          <a:endParaRPr lang="en-US"/>
        </a:p>
      </dgm:t>
    </dgm:pt>
    <dgm:pt modelId="{49F9AC69-67D2-4ABD-9021-AA12FB15C9A9}" type="sibTrans" cxnId="{2A4C7F80-2B61-4543-8BE5-D5DD5C6A6538}">
      <dgm:prSet/>
      <dgm:spPr/>
      <dgm:t>
        <a:bodyPr/>
        <a:lstStyle/>
        <a:p>
          <a:endParaRPr lang="en-US"/>
        </a:p>
      </dgm:t>
    </dgm:pt>
    <dgm:pt modelId="{56024512-B088-465F-818D-B61B5B7E759A}">
      <dgm:prSet/>
      <dgm:spPr/>
      <dgm:t>
        <a:bodyPr/>
        <a:lstStyle/>
        <a:p>
          <a:r>
            <a:rPr lang="en-US" b="1" i="0" dirty="0"/>
            <a:t>Subject to TOMA</a:t>
          </a:r>
          <a:endParaRPr lang="en-US" dirty="0"/>
        </a:p>
      </dgm:t>
    </dgm:pt>
    <dgm:pt modelId="{F29DAE01-9A72-4CD3-9836-6A97E573E5C6}" type="parTrans" cxnId="{A8843A03-ADB8-4877-A3BD-6EB96DB7F11D}">
      <dgm:prSet/>
      <dgm:spPr/>
      <dgm:t>
        <a:bodyPr/>
        <a:lstStyle/>
        <a:p>
          <a:endParaRPr lang="en-US"/>
        </a:p>
      </dgm:t>
    </dgm:pt>
    <dgm:pt modelId="{0836C3EE-4416-47AC-BD1C-2755839B5176}" type="sibTrans" cxnId="{A8843A03-ADB8-4877-A3BD-6EB96DB7F11D}">
      <dgm:prSet/>
      <dgm:spPr/>
      <dgm:t>
        <a:bodyPr/>
        <a:lstStyle/>
        <a:p>
          <a:endParaRPr lang="en-US"/>
        </a:p>
      </dgm:t>
    </dgm:pt>
    <dgm:pt modelId="{866DFBF9-D074-4F91-983A-E0FEB8E0CFC8}" type="pres">
      <dgm:prSet presAssocID="{0AAA884A-76C2-495C-B517-11854DE997DA}" presName="linear" presStyleCnt="0">
        <dgm:presLayoutVars>
          <dgm:animLvl val="lvl"/>
          <dgm:resizeHandles val="exact"/>
        </dgm:presLayoutVars>
      </dgm:prSet>
      <dgm:spPr/>
      <dgm:t>
        <a:bodyPr/>
        <a:lstStyle/>
        <a:p>
          <a:endParaRPr lang="en-US"/>
        </a:p>
      </dgm:t>
    </dgm:pt>
    <dgm:pt modelId="{2688788B-8987-4D10-A4E1-8A4CE0724859}" type="pres">
      <dgm:prSet presAssocID="{D9950077-7A2B-453B-AF9F-8F203A3E9E54}" presName="parentText" presStyleLbl="node1" presStyleIdx="0" presStyleCnt="4">
        <dgm:presLayoutVars>
          <dgm:chMax val="0"/>
          <dgm:bulletEnabled val="1"/>
        </dgm:presLayoutVars>
      </dgm:prSet>
      <dgm:spPr/>
      <dgm:t>
        <a:bodyPr/>
        <a:lstStyle/>
        <a:p>
          <a:endParaRPr lang="en-US"/>
        </a:p>
      </dgm:t>
    </dgm:pt>
    <dgm:pt modelId="{1B0D9C7B-6D0F-46FC-B25D-7DA9E71D6A0C}" type="pres">
      <dgm:prSet presAssocID="{B841C472-79F9-4568-9BEC-FC61685B5FB9}" presName="spacer" presStyleCnt="0"/>
      <dgm:spPr/>
    </dgm:pt>
    <dgm:pt modelId="{FA57BA84-8816-4B3A-B619-7579EA0D7578}" type="pres">
      <dgm:prSet presAssocID="{B8B387F3-776E-4107-B668-E75C8168AA73}" presName="parentText" presStyleLbl="node1" presStyleIdx="1" presStyleCnt="4">
        <dgm:presLayoutVars>
          <dgm:chMax val="0"/>
          <dgm:bulletEnabled val="1"/>
        </dgm:presLayoutVars>
      </dgm:prSet>
      <dgm:spPr/>
      <dgm:t>
        <a:bodyPr/>
        <a:lstStyle/>
        <a:p>
          <a:endParaRPr lang="en-US"/>
        </a:p>
      </dgm:t>
    </dgm:pt>
    <dgm:pt modelId="{722C8FB1-5AAF-4557-9D47-5CBFF57651A3}" type="pres">
      <dgm:prSet presAssocID="{B8B387F3-776E-4107-B668-E75C8168AA73}" presName="childText" presStyleLbl="revTx" presStyleIdx="0" presStyleCnt="1">
        <dgm:presLayoutVars>
          <dgm:bulletEnabled val="1"/>
        </dgm:presLayoutVars>
      </dgm:prSet>
      <dgm:spPr/>
      <dgm:t>
        <a:bodyPr/>
        <a:lstStyle/>
        <a:p>
          <a:endParaRPr lang="en-US"/>
        </a:p>
      </dgm:t>
    </dgm:pt>
    <dgm:pt modelId="{FA6DFC52-8D34-4B35-AA5C-F316179D7B09}" type="pres">
      <dgm:prSet presAssocID="{04AEF397-9E7F-448C-B56B-9C55270CB9D1}" presName="parentText" presStyleLbl="node1" presStyleIdx="2" presStyleCnt="4">
        <dgm:presLayoutVars>
          <dgm:chMax val="0"/>
          <dgm:bulletEnabled val="1"/>
        </dgm:presLayoutVars>
      </dgm:prSet>
      <dgm:spPr/>
      <dgm:t>
        <a:bodyPr/>
        <a:lstStyle/>
        <a:p>
          <a:endParaRPr lang="en-US"/>
        </a:p>
      </dgm:t>
    </dgm:pt>
    <dgm:pt modelId="{63DA38A5-128D-42D6-95CF-95FB72B0B8DB}" type="pres">
      <dgm:prSet presAssocID="{49F9AC69-67D2-4ABD-9021-AA12FB15C9A9}" presName="spacer" presStyleCnt="0"/>
      <dgm:spPr/>
    </dgm:pt>
    <dgm:pt modelId="{4D7ADAB7-F242-4638-9078-ED7586BF447A}" type="pres">
      <dgm:prSet presAssocID="{56024512-B088-465F-818D-B61B5B7E759A}" presName="parentText" presStyleLbl="node1" presStyleIdx="3" presStyleCnt="4">
        <dgm:presLayoutVars>
          <dgm:chMax val="0"/>
          <dgm:bulletEnabled val="1"/>
        </dgm:presLayoutVars>
      </dgm:prSet>
      <dgm:spPr/>
      <dgm:t>
        <a:bodyPr/>
        <a:lstStyle/>
        <a:p>
          <a:endParaRPr lang="en-US"/>
        </a:p>
      </dgm:t>
    </dgm:pt>
  </dgm:ptLst>
  <dgm:cxnLst>
    <dgm:cxn modelId="{2A4C7F80-2B61-4543-8BE5-D5DD5C6A6538}" srcId="{0AAA884A-76C2-495C-B517-11854DE997DA}" destId="{04AEF397-9E7F-448C-B56B-9C55270CB9D1}" srcOrd="2" destOrd="0" parTransId="{BBD089F0-69D7-4472-B210-A1F5F83A12EC}" sibTransId="{49F9AC69-67D2-4ABD-9021-AA12FB15C9A9}"/>
    <dgm:cxn modelId="{F0550183-D8B8-41F1-B745-E4D2DB58C39A}" type="presOf" srcId="{1715D020-5E98-4B1D-8F77-9FF575010CBB}" destId="{722C8FB1-5AAF-4557-9D47-5CBFF57651A3}" srcOrd="0" destOrd="1" presId="urn:microsoft.com/office/officeart/2005/8/layout/vList2"/>
    <dgm:cxn modelId="{12A4B586-EB8E-4176-BFE3-7F40AE58042A}" type="presOf" srcId="{B8B387F3-776E-4107-B668-E75C8168AA73}" destId="{FA57BA84-8816-4B3A-B619-7579EA0D7578}" srcOrd="0" destOrd="0" presId="urn:microsoft.com/office/officeart/2005/8/layout/vList2"/>
    <dgm:cxn modelId="{8524632D-B45C-432F-A843-09FEC777CD36}" type="presOf" srcId="{6700C45F-9227-4B2D-84EE-13C2253C0ED6}" destId="{722C8FB1-5AAF-4557-9D47-5CBFF57651A3}" srcOrd="0" destOrd="0" presId="urn:microsoft.com/office/officeart/2005/8/layout/vList2"/>
    <dgm:cxn modelId="{EC20BDF7-B53D-4321-A8AE-D32F591658BB}" type="presOf" srcId="{343FC1CE-7298-490A-B7B7-91881748DA84}" destId="{722C8FB1-5AAF-4557-9D47-5CBFF57651A3}" srcOrd="0" destOrd="3" presId="urn:microsoft.com/office/officeart/2005/8/layout/vList2"/>
    <dgm:cxn modelId="{4575EC84-6C47-409A-8CC8-61908192E27D}" type="presOf" srcId="{25C28F35-840C-474B-8AB7-53CD5B934EEC}" destId="{722C8FB1-5AAF-4557-9D47-5CBFF57651A3}" srcOrd="0" destOrd="2" presId="urn:microsoft.com/office/officeart/2005/8/layout/vList2"/>
    <dgm:cxn modelId="{603408A4-CCA8-4D43-9EEE-AA6A0E91F01D}" type="presOf" srcId="{D9950077-7A2B-453B-AF9F-8F203A3E9E54}" destId="{2688788B-8987-4D10-A4E1-8A4CE0724859}" srcOrd="0" destOrd="0" presId="urn:microsoft.com/office/officeart/2005/8/layout/vList2"/>
    <dgm:cxn modelId="{260B7FA0-6ED1-410A-B69F-66AF5ABF4ED5}" type="presOf" srcId="{04AEF397-9E7F-448C-B56B-9C55270CB9D1}" destId="{FA6DFC52-8D34-4B35-AA5C-F316179D7B09}" srcOrd="0" destOrd="0" presId="urn:microsoft.com/office/officeart/2005/8/layout/vList2"/>
    <dgm:cxn modelId="{73BE5571-FA9D-4768-BD27-E689DBBF7DDE}" type="presOf" srcId="{56024512-B088-465F-818D-B61B5B7E759A}" destId="{4D7ADAB7-F242-4638-9078-ED7586BF447A}" srcOrd="0" destOrd="0" presId="urn:microsoft.com/office/officeart/2005/8/layout/vList2"/>
    <dgm:cxn modelId="{5F38C06D-5706-4A7C-8A50-F2E25A02182F}" srcId="{0AAA884A-76C2-495C-B517-11854DE997DA}" destId="{B8B387F3-776E-4107-B668-E75C8168AA73}" srcOrd="1" destOrd="0" parTransId="{0F8FDEDD-BAA2-47CA-81E0-53EA0A5868A3}" sibTransId="{293CF57B-D177-49ED-BF17-6126C5ABA703}"/>
    <dgm:cxn modelId="{FC4316E1-E6A3-444C-9173-8B9C2BCA5AD4}" srcId="{B8B387F3-776E-4107-B668-E75C8168AA73}" destId="{1715D020-5E98-4B1D-8F77-9FF575010CBB}" srcOrd="1" destOrd="0" parTransId="{6B73D29C-49A7-4A01-BC4E-7E7E15114D7E}" sibTransId="{296034FC-A20E-44D3-91AC-63D473E8B6F5}"/>
    <dgm:cxn modelId="{D7CDC78D-F358-4002-BB1F-50AB15537E48}" type="presOf" srcId="{0AAA884A-76C2-495C-B517-11854DE997DA}" destId="{866DFBF9-D074-4F91-983A-E0FEB8E0CFC8}" srcOrd="0" destOrd="0" presId="urn:microsoft.com/office/officeart/2005/8/layout/vList2"/>
    <dgm:cxn modelId="{0CE40D01-7B7E-4205-80FC-E4894F86009F}" srcId="{B8B387F3-776E-4107-B668-E75C8168AA73}" destId="{343FC1CE-7298-490A-B7B7-91881748DA84}" srcOrd="3" destOrd="0" parTransId="{30B2D59B-75D8-4CFA-966E-844179BACC2E}" sibTransId="{9A9C519C-E68F-4EAB-AC01-E22204D3358D}"/>
    <dgm:cxn modelId="{A8843A03-ADB8-4877-A3BD-6EB96DB7F11D}" srcId="{0AAA884A-76C2-495C-B517-11854DE997DA}" destId="{56024512-B088-465F-818D-B61B5B7E759A}" srcOrd="3" destOrd="0" parTransId="{F29DAE01-9A72-4CD3-9836-6A97E573E5C6}" sibTransId="{0836C3EE-4416-47AC-BD1C-2755839B5176}"/>
    <dgm:cxn modelId="{82A22C1F-3F23-45EE-B04A-64CDEC92CD60}" srcId="{B8B387F3-776E-4107-B668-E75C8168AA73}" destId="{25C28F35-840C-474B-8AB7-53CD5B934EEC}" srcOrd="2" destOrd="0" parTransId="{6E918A1D-266D-41C3-B176-0E44237DB0AC}" sibTransId="{B5EFC045-81B9-4F36-9D6F-C645A2A78C1A}"/>
    <dgm:cxn modelId="{03B1144F-3607-4E59-9D67-FF6C4E8AC977}" srcId="{B8B387F3-776E-4107-B668-E75C8168AA73}" destId="{6700C45F-9227-4B2D-84EE-13C2253C0ED6}" srcOrd="0" destOrd="0" parTransId="{B684DBB2-EC63-46F1-8C66-98D2AD6101FC}" sibTransId="{7C305065-304C-4B66-B5F8-B1435E880F3C}"/>
    <dgm:cxn modelId="{67A3DB05-058D-4B45-8682-E11A343F63C4}" srcId="{0AAA884A-76C2-495C-B517-11854DE997DA}" destId="{D9950077-7A2B-453B-AF9F-8F203A3E9E54}" srcOrd="0" destOrd="0" parTransId="{D395FD93-B620-4872-B09F-6144D19FF505}" sibTransId="{B841C472-79F9-4568-9BEC-FC61685B5FB9}"/>
    <dgm:cxn modelId="{9063C84A-B1B9-4109-9A71-8D1CC7E2CA69}" type="presParOf" srcId="{866DFBF9-D074-4F91-983A-E0FEB8E0CFC8}" destId="{2688788B-8987-4D10-A4E1-8A4CE0724859}" srcOrd="0" destOrd="0" presId="urn:microsoft.com/office/officeart/2005/8/layout/vList2"/>
    <dgm:cxn modelId="{85ACE21D-2CBB-4FEE-BF68-A29F9C207416}" type="presParOf" srcId="{866DFBF9-D074-4F91-983A-E0FEB8E0CFC8}" destId="{1B0D9C7B-6D0F-46FC-B25D-7DA9E71D6A0C}" srcOrd="1" destOrd="0" presId="urn:microsoft.com/office/officeart/2005/8/layout/vList2"/>
    <dgm:cxn modelId="{66C81B62-ABC1-4B19-B06C-62C2104E3A29}" type="presParOf" srcId="{866DFBF9-D074-4F91-983A-E0FEB8E0CFC8}" destId="{FA57BA84-8816-4B3A-B619-7579EA0D7578}" srcOrd="2" destOrd="0" presId="urn:microsoft.com/office/officeart/2005/8/layout/vList2"/>
    <dgm:cxn modelId="{2FB43D60-F51D-4CC5-B07E-8243707CAD77}" type="presParOf" srcId="{866DFBF9-D074-4F91-983A-E0FEB8E0CFC8}" destId="{722C8FB1-5AAF-4557-9D47-5CBFF57651A3}" srcOrd="3" destOrd="0" presId="urn:microsoft.com/office/officeart/2005/8/layout/vList2"/>
    <dgm:cxn modelId="{5F8C4F52-2070-4A3A-AF7F-290E69685F3E}" type="presParOf" srcId="{866DFBF9-D074-4F91-983A-E0FEB8E0CFC8}" destId="{FA6DFC52-8D34-4B35-AA5C-F316179D7B09}" srcOrd="4" destOrd="0" presId="urn:microsoft.com/office/officeart/2005/8/layout/vList2"/>
    <dgm:cxn modelId="{7353DB54-950A-400E-857D-97BC9B283B1C}" type="presParOf" srcId="{866DFBF9-D074-4F91-983A-E0FEB8E0CFC8}" destId="{63DA38A5-128D-42D6-95CF-95FB72B0B8DB}" srcOrd="5" destOrd="0" presId="urn:microsoft.com/office/officeart/2005/8/layout/vList2"/>
    <dgm:cxn modelId="{C3BEFB70-C1E1-44D3-BCF0-60A09B7FD1A2}" type="presParOf" srcId="{866DFBF9-D074-4F91-983A-E0FEB8E0CFC8}" destId="{4D7ADAB7-F242-4638-9078-ED7586BF447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B721F3-4EB7-4936-A11E-C05EE13B003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ABA92EA-DE1C-4727-9B32-A3E5E595798E}">
      <dgm:prSet/>
      <dgm:spPr/>
      <dgm:t>
        <a:bodyPr/>
        <a:lstStyle/>
        <a:p>
          <a:r>
            <a:rPr lang="en-US" b="0" i="0" dirty="0"/>
            <a:t>Zoning Applications – new or annexed</a:t>
          </a:r>
          <a:endParaRPr lang="en-US" dirty="0"/>
        </a:p>
      </dgm:t>
    </dgm:pt>
    <dgm:pt modelId="{A78A733C-A0CE-4438-9B59-4A29F18F71D5}" type="parTrans" cxnId="{E23E36D6-0208-429D-AA44-20E11CB98207}">
      <dgm:prSet/>
      <dgm:spPr/>
      <dgm:t>
        <a:bodyPr/>
        <a:lstStyle/>
        <a:p>
          <a:endParaRPr lang="en-US"/>
        </a:p>
      </dgm:t>
    </dgm:pt>
    <dgm:pt modelId="{FDF3D95D-08C4-4A02-9798-633FBBC7577A}" type="sibTrans" cxnId="{E23E36D6-0208-429D-AA44-20E11CB98207}">
      <dgm:prSet/>
      <dgm:spPr/>
      <dgm:t>
        <a:bodyPr/>
        <a:lstStyle/>
        <a:p>
          <a:endParaRPr lang="en-US"/>
        </a:p>
      </dgm:t>
    </dgm:pt>
    <dgm:pt modelId="{0DD2ADC9-97B9-4DEC-A65B-B420398DEF79}">
      <dgm:prSet/>
      <dgm:spPr/>
      <dgm:t>
        <a:bodyPr/>
        <a:lstStyle/>
        <a:p>
          <a:r>
            <a:rPr lang="en-US" b="0" i="0" dirty="0"/>
            <a:t>Rezoning Applications</a:t>
          </a:r>
          <a:endParaRPr lang="en-US" dirty="0"/>
        </a:p>
      </dgm:t>
    </dgm:pt>
    <dgm:pt modelId="{95F6E7A2-996B-4BCD-9C90-1A8E08FA69C2}" type="parTrans" cxnId="{3796D8A2-98AD-47C3-8AFF-E34303EB5A43}">
      <dgm:prSet/>
      <dgm:spPr/>
      <dgm:t>
        <a:bodyPr/>
        <a:lstStyle/>
        <a:p>
          <a:endParaRPr lang="en-US"/>
        </a:p>
      </dgm:t>
    </dgm:pt>
    <dgm:pt modelId="{EF0E5F1D-8174-4F86-B4F7-15CC7EB2B28B}" type="sibTrans" cxnId="{3796D8A2-98AD-47C3-8AFF-E34303EB5A43}">
      <dgm:prSet/>
      <dgm:spPr/>
      <dgm:t>
        <a:bodyPr/>
        <a:lstStyle/>
        <a:p>
          <a:endParaRPr lang="en-US"/>
        </a:p>
      </dgm:t>
    </dgm:pt>
    <dgm:pt modelId="{3961956C-6E84-408B-80EA-7BABA2AC6AA8}">
      <dgm:prSet/>
      <dgm:spPr/>
      <dgm:t>
        <a:bodyPr/>
        <a:lstStyle/>
        <a:p>
          <a:r>
            <a:rPr lang="en-US" b="0" i="0" dirty="0"/>
            <a:t>Conditional Use Permits/Special Use Permits</a:t>
          </a:r>
          <a:endParaRPr lang="en-US" dirty="0"/>
        </a:p>
      </dgm:t>
    </dgm:pt>
    <dgm:pt modelId="{EE6308E4-C71E-44D3-A608-D0C0C2DBDBE1}" type="parTrans" cxnId="{8CD53F15-BCE0-4D9A-B713-09F2D2B3BFFC}">
      <dgm:prSet/>
      <dgm:spPr/>
      <dgm:t>
        <a:bodyPr/>
        <a:lstStyle/>
        <a:p>
          <a:endParaRPr lang="en-US"/>
        </a:p>
      </dgm:t>
    </dgm:pt>
    <dgm:pt modelId="{A16008DA-A0D5-469A-AB02-1915D3865F9D}" type="sibTrans" cxnId="{8CD53F15-BCE0-4D9A-B713-09F2D2B3BFFC}">
      <dgm:prSet/>
      <dgm:spPr/>
      <dgm:t>
        <a:bodyPr/>
        <a:lstStyle/>
        <a:p>
          <a:endParaRPr lang="en-US"/>
        </a:p>
      </dgm:t>
    </dgm:pt>
    <dgm:pt modelId="{C22F9512-1807-4064-B119-17EED55632FB}">
      <dgm:prSet/>
      <dgm:spPr/>
      <dgm:t>
        <a:bodyPr/>
        <a:lstStyle/>
        <a:p>
          <a:r>
            <a:rPr lang="en-US" b="0" i="0" dirty="0"/>
            <a:t>Beware – exclusionary, regulatory, constitutional challenges</a:t>
          </a:r>
          <a:endParaRPr lang="en-US" dirty="0"/>
        </a:p>
      </dgm:t>
    </dgm:pt>
    <dgm:pt modelId="{DF8B8E2C-30E6-4BD4-9927-04A0FB641E10}" type="parTrans" cxnId="{48E67031-1C7D-4195-989E-0514949D61B3}">
      <dgm:prSet/>
      <dgm:spPr/>
      <dgm:t>
        <a:bodyPr/>
        <a:lstStyle/>
        <a:p>
          <a:endParaRPr lang="en-US"/>
        </a:p>
      </dgm:t>
    </dgm:pt>
    <dgm:pt modelId="{FC1AEE46-D10B-4E8C-9C0F-6ECF233BE55D}" type="sibTrans" cxnId="{48E67031-1C7D-4195-989E-0514949D61B3}">
      <dgm:prSet/>
      <dgm:spPr/>
      <dgm:t>
        <a:bodyPr/>
        <a:lstStyle/>
        <a:p>
          <a:endParaRPr lang="en-US"/>
        </a:p>
      </dgm:t>
    </dgm:pt>
    <dgm:pt modelId="{3F2A55EB-E247-46DB-816E-55433C8A764A}" type="pres">
      <dgm:prSet presAssocID="{52B721F3-4EB7-4936-A11E-C05EE13B0036}" presName="linear" presStyleCnt="0">
        <dgm:presLayoutVars>
          <dgm:animLvl val="lvl"/>
          <dgm:resizeHandles val="exact"/>
        </dgm:presLayoutVars>
      </dgm:prSet>
      <dgm:spPr/>
      <dgm:t>
        <a:bodyPr/>
        <a:lstStyle/>
        <a:p>
          <a:endParaRPr lang="en-US"/>
        </a:p>
      </dgm:t>
    </dgm:pt>
    <dgm:pt modelId="{43030F1D-D939-4180-958E-7501A6C73126}" type="pres">
      <dgm:prSet presAssocID="{AABA92EA-DE1C-4727-9B32-A3E5E595798E}" presName="parentText" presStyleLbl="node1" presStyleIdx="0" presStyleCnt="4">
        <dgm:presLayoutVars>
          <dgm:chMax val="0"/>
          <dgm:bulletEnabled val="1"/>
        </dgm:presLayoutVars>
      </dgm:prSet>
      <dgm:spPr/>
      <dgm:t>
        <a:bodyPr/>
        <a:lstStyle/>
        <a:p>
          <a:endParaRPr lang="en-US"/>
        </a:p>
      </dgm:t>
    </dgm:pt>
    <dgm:pt modelId="{6B12A6C3-0B0A-4E29-90AA-2BD127CF3B5A}" type="pres">
      <dgm:prSet presAssocID="{FDF3D95D-08C4-4A02-9798-633FBBC7577A}" presName="spacer" presStyleCnt="0"/>
      <dgm:spPr/>
    </dgm:pt>
    <dgm:pt modelId="{EF31EB81-B494-4854-AC6C-FE7621AA49E4}" type="pres">
      <dgm:prSet presAssocID="{0DD2ADC9-97B9-4DEC-A65B-B420398DEF79}" presName="parentText" presStyleLbl="node1" presStyleIdx="1" presStyleCnt="4">
        <dgm:presLayoutVars>
          <dgm:chMax val="0"/>
          <dgm:bulletEnabled val="1"/>
        </dgm:presLayoutVars>
      </dgm:prSet>
      <dgm:spPr/>
      <dgm:t>
        <a:bodyPr/>
        <a:lstStyle/>
        <a:p>
          <a:endParaRPr lang="en-US"/>
        </a:p>
      </dgm:t>
    </dgm:pt>
    <dgm:pt modelId="{03D7DC21-C462-40F8-BDAE-B93E33DE87F2}" type="pres">
      <dgm:prSet presAssocID="{EF0E5F1D-8174-4F86-B4F7-15CC7EB2B28B}" presName="spacer" presStyleCnt="0"/>
      <dgm:spPr/>
    </dgm:pt>
    <dgm:pt modelId="{39D7C3DA-3451-43EC-9410-7BA77BC92B25}" type="pres">
      <dgm:prSet presAssocID="{3961956C-6E84-408B-80EA-7BABA2AC6AA8}" presName="parentText" presStyleLbl="node1" presStyleIdx="2" presStyleCnt="4">
        <dgm:presLayoutVars>
          <dgm:chMax val="0"/>
          <dgm:bulletEnabled val="1"/>
        </dgm:presLayoutVars>
      </dgm:prSet>
      <dgm:spPr/>
      <dgm:t>
        <a:bodyPr/>
        <a:lstStyle/>
        <a:p>
          <a:endParaRPr lang="en-US"/>
        </a:p>
      </dgm:t>
    </dgm:pt>
    <dgm:pt modelId="{C3DD26E7-759C-474A-A58A-8682519605ED}" type="pres">
      <dgm:prSet presAssocID="{A16008DA-A0D5-469A-AB02-1915D3865F9D}" presName="spacer" presStyleCnt="0"/>
      <dgm:spPr/>
    </dgm:pt>
    <dgm:pt modelId="{85DA705C-1D91-4A11-95C2-EBE22A861393}" type="pres">
      <dgm:prSet presAssocID="{C22F9512-1807-4064-B119-17EED55632FB}" presName="parentText" presStyleLbl="node1" presStyleIdx="3" presStyleCnt="4">
        <dgm:presLayoutVars>
          <dgm:chMax val="0"/>
          <dgm:bulletEnabled val="1"/>
        </dgm:presLayoutVars>
      </dgm:prSet>
      <dgm:spPr/>
      <dgm:t>
        <a:bodyPr/>
        <a:lstStyle/>
        <a:p>
          <a:endParaRPr lang="en-US"/>
        </a:p>
      </dgm:t>
    </dgm:pt>
  </dgm:ptLst>
  <dgm:cxnLst>
    <dgm:cxn modelId="{6F744E6F-FDA9-4F1E-87CF-197BB47BABAF}" type="presOf" srcId="{AABA92EA-DE1C-4727-9B32-A3E5E595798E}" destId="{43030F1D-D939-4180-958E-7501A6C73126}" srcOrd="0" destOrd="0" presId="urn:microsoft.com/office/officeart/2005/8/layout/vList2"/>
    <dgm:cxn modelId="{E23E36D6-0208-429D-AA44-20E11CB98207}" srcId="{52B721F3-4EB7-4936-A11E-C05EE13B0036}" destId="{AABA92EA-DE1C-4727-9B32-A3E5E595798E}" srcOrd="0" destOrd="0" parTransId="{A78A733C-A0CE-4438-9B59-4A29F18F71D5}" sibTransId="{FDF3D95D-08C4-4A02-9798-633FBBC7577A}"/>
    <dgm:cxn modelId="{8CD53F15-BCE0-4D9A-B713-09F2D2B3BFFC}" srcId="{52B721F3-4EB7-4936-A11E-C05EE13B0036}" destId="{3961956C-6E84-408B-80EA-7BABA2AC6AA8}" srcOrd="2" destOrd="0" parTransId="{EE6308E4-C71E-44D3-A608-D0C0C2DBDBE1}" sibTransId="{A16008DA-A0D5-469A-AB02-1915D3865F9D}"/>
    <dgm:cxn modelId="{C4E7DEC8-C24D-44D3-BDCA-E1B7E59E47E2}" type="presOf" srcId="{52B721F3-4EB7-4936-A11E-C05EE13B0036}" destId="{3F2A55EB-E247-46DB-816E-55433C8A764A}" srcOrd="0" destOrd="0" presId="urn:microsoft.com/office/officeart/2005/8/layout/vList2"/>
    <dgm:cxn modelId="{3796D8A2-98AD-47C3-8AFF-E34303EB5A43}" srcId="{52B721F3-4EB7-4936-A11E-C05EE13B0036}" destId="{0DD2ADC9-97B9-4DEC-A65B-B420398DEF79}" srcOrd="1" destOrd="0" parTransId="{95F6E7A2-996B-4BCD-9C90-1A8E08FA69C2}" sibTransId="{EF0E5F1D-8174-4F86-B4F7-15CC7EB2B28B}"/>
    <dgm:cxn modelId="{049F14F1-AE51-4504-A759-1D4ABA32BF17}" type="presOf" srcId="{0DD2ADC9-97B9-4DEC-A65B-B420398DEF79}" destId="{EF31EB81-B494-4854-AC6C-FE7621AA49E4}" srcOrd="0" destOrd="0" presId="urn:microsoft.com/office/officeart/2005/8/layout/vList2"/>
    <dgm:cxn modelId="{690FD2F8-EC0E-4BAA-9A79-8DEC0919AF74}" type="presOf" srcId="{C22F9512-1807-4064-B119-17EED55632FB}" destId="{85DA705C-1D91-4A11-95C2-EBE22A861393}" srcOrd="0" destOrd="0" presId="urn:microsoft.com/office/officeart/2005/8/layout/vList2"/>
    <dgm:cxn modelId="{48E67031-1C7D-4195-989E-0514949D61B3}" srcId="{52B721F3-4EB7-4936-A11E-C05EE13B0036}" destId="{C22F9512-1807-4064-B119-17EED55632FB}" srcOrd="3" destOrd="0" parTransId="{DF8B8E2C-30E6-4BD4-9927-04A0FB641E10}" sibTransId="{FC1AEE46-D10B-4E8C-9C0F-6ECF233BE55D}"/>
    <dgm:cxn modelId="{9C6F3DC2-123E-4E09-96AB-F0B709B5731B}" type="presOf" srcId="{3961956C-6E84-408B-80EA-7BABA2AC6AA8}" destId="{39D7C3DA-3451-43EC-9410-7BA77BC92B25}" srcOrd="0" destOrd="0" presId="urn:microsoft.com/office/officeart/2005/8/layout/vList2"/>
    <dgm:cxn modelId="{66AC33F1-B37F-42E1-980E-CA37B5244A57}" type="presParOf" srcId="{3F2A55EB-E247-46DB-816E-55433C8A764A}" destId="{43030F1D-D939-4180-958E-7501A6C73126}" srcOrd="0" destOrd="0" presId="urn:microsoft.com/office/officeart/2005/8/layout/vList2"/>
    <dgm:cxn modelId="{92B12FDC-870F-4C28-BE5A-7CD1F06B0CD6}" type="presParOf" srcId="{3F2A55EB-E247-46DB-816E-55433C8A764A}" destId="{6B12A6C3-0B0A-4E29-90AA-2BD127CF3B5A}" srcOrd="1" destOrd="0" presId="urn:microsoft.com/office/officeart/2005/8/layout/vList2"/>
    <dgm:cxn modelId="{A29CF196-15E2-4FE5-A429-49313095E9A5}" type="presParOf" srcId="{3F2A55EB-E247-46DB-816E-55433C8A764A}" destId="{EF31EB81-B494-4854-AC6C-FE7621AA49E4}" srcOrd="2" destOrd="0" presId="urn:microsoft.com/office/officeart/2005/8/layout/vList2"/>
    <dgm:cxn modelId="{B35D0720-9CE0-4012-910D-4738CC06C4D1}" type="presParOf" srcId="{3F2A55EB-E247-46DB-816E-55433C8A764A}" destId="{03D7DC21-C462-40F8-BDAE-B93E33DE87F2}" srcOrd="3" destOrd="0" presId="urn:microsoft.com/office/officeart/2005/8/layout/vList2"/>
    <dgm:cxn modelId="{4AA6330C-D7A0-45E5-B411-B11370E8A0D2}" type="presParOf" srcId="{3F2A55EB-E247-46DB-816E-55433C8A764A}" destId="{39D7C3DA-3451-43EC-9410-7BA77BC92B25}" srcOrd="4" destOrd="0" presId="urn:microsoft.com/office/officeart/2005/8/layout/vList2"/>
    <dgm:cxn modelId="{6E1BC8DA-CBD4-4970-B8EB-0A435FC406C6}" type="presParOf" srcId="{3F2A55EB-E247-46DB-816E-55433C8A764A}" destId="{C3DD26E7-759C-474A-A58A-8682519605ED}" srcOrd="5" destOrd="0" presId="urn:microsoft.com/office/officeart/2005/8/layout/vList2"/>
    <dgm:cxn modelId="{383EC107-84E4-4805-B748-E9243CE3FD1D}" type="presParOf" srcId="{3F2A55EB-E247-46DB-816E-55433C8A764A}" destId="{85DA705C-1D91-4A11-95C2-EBE22A86139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3D67D5-8338-42A3-BA73-9235769A8095}"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96CE7A74-3226-401A-BA9C-33556B0C1A7A}">
      <dgm:prSet/>
      <dgm:spPr/>
      <dgm:t>
        <a:bodyPr/>
        <a:lstStyle/>
        <a:p>
          <a:r>
            <a:rPr lang="en-US" dirty="0"/>
            <a:t>Approve</a:t>
          </a:r>
        </a:p>
      </dgm:t>
    </dgm:pt>
    <dgm:pt modelId="{548832D4-B7B7-4280-8B25-2DCD8E551C5D}" type="parTrans" cxnId="{F0846300-5B05-4667-A908-BB1D6F7D9764}">
      <dgm:prSet/>
      <dgm:spPr/>
      <dgm:t>
        <a:bodyPr/>
        <a:lstStyle/>
        <a:p>
          <a:endParaRPr lang="en-US"/>
        </a:p>
      </dgm:t>
    </dgm:pt>
    <dgm:pt modelId="{3A615CD0-DD5F-48ED-8A09-CE888D51BE0F}" type="sibTrans" cxnId="{F0846300-5B05-4667-A908-BB1D6F7D9764}">
      <dgm:prSet/>
      <dgm:spPr/>
      <dgm:t>
        <a:bodyPr/>
        <a:lstStyle/>
        <a:p>
          <a:endParaRPr lang="en-US"/>
        </a:p>
      </dgm:t>
    </dgm:pt>
    <dgm:pt modelId="{46942139-58D5-4F8D-80C0-F596DCDD4D9E}">
      <dgm:prSet/>
      <dgm:spPr/>
      <dgm:t>
        <a:bodyPr/>
        <a:lstStyle/>
        <a:p>
          <a:r>
            <a:rPr lang="en-US" dirty="0"/>
            <a:t>Recommend approval of applications with conditions</a:t>
          </a:r>
        </a:p>
      </dgm:t>
    </dgm:pt>
    <dgm:pt modelId="{34742F7C-83A0-4991-AB42-CE8ED8E05417}" type="parTrans" cxnId="{B89FE2C3-6754-4CA5-95EA-226DC01C1A0D}">
      <dgm:prSet/>
      <dgm:spPr/>
      <dgm:t>
        <a:bodyPr/>
        <a:lstStyle/>
        <a:p>
          <a:endParaRPr lang="en-US"/>
        </a:p>
      </dgm:t>
    </dgm:pt>
    <dgm:pt modelId="{429DB9F8-DDED-45FC-A601-4FC552FDD7A3}" type="sibTrans" cxnId="{B89FE2C3-6754-4CA5-95EA-226DC01C1A0D}">
      <dgm:prSet/>
      <dgm:spPr/>
      <dgm:t>
        <a:bodyPr/>
        <a:lstStyle/>
        <a:p>
          <a:endParaRPr lang="en-US"/>
        </a:p>
      </dgm:t>
    </dgm:pt>
    <dgm:pt modelId="{346B68A7-0330-4846-89BB-0E59B1F63785}">
      <dgm:prSet/>
      <dgm:spPr/>
      <dgm:t>
        <a:bodyPr/>
        <a:lstStyle/>
        <a:p>
          <a:r>
            <a:rPr lang="en-US" dirty="0"/>
            <a:t>Approve</a:t>
          </a:r>
        </a:p>
      </dgm:t>
    </dgm:pt>
    <dgm:pt modelId="{2E306DBA-5EE4-4627-9139-393A1934546D}" type="parTrans" cxnId="{839A7DFB-D6B2-4713-869C-2663CC20CA2F}">
      <dgm:prSet/>
      <dgm:spPr/>
      <dgm:t>
        <a:bodyPr/>
        <a:lstStyle/>
        <a:p>
          <a:endParaRPr lang="en-US"/>
        </a:p>
      </dgm:t>
    </dgm:pt>
    <dgm:pt modelId="{7131C642-2B65-4073-B6C7-EC43A619E09B}" type="sibTrans" cxnId="{839A7DFB-D6B2-4713-869C-2663CC20CA2F}">
      <dgm:prSet/>
      <dgm:spPr/>
      <dgm:t>
        <a:bodyPr/>
        <a:lstStyle/>
        <a:p>
          <a:endParaRPr lang="en-US"/>
        </a:p>
      </dgm:t>
    </dgm:pt>
    <dgm:pt modelId="{F10C45F0-B639-4B44-A3D1-586129EE7247}">
      <dgm:prSet/>
      <dgm:spPr/>
      <dgm:t>
        <a:bodyPr/>
        <a:lstStyle/>
        <a:p>
          <a:r>
            <a:rPr lang="en-US" dirty="0"/>
            <a:t>Recommend approval of a use permit with conditions</a:t>
          </a:r>
        </a:p>
      </dgm:t>
    </dgm:pt>
    <dgm:pt modelId="{AA461440-D17B-4F0F-9368-796E33E9DD6E}" type="parTrans" cxnId="{48DE8330-C073-40D2-95BE-36F9E94B3B9D}">
      <dgm:prSet/>
      <dgm:spPr/>
      <dgm:t>
        <a:bodyPr/>
        <a:lstStyle/>
        <a:p>
          <a:endParaRPr lang="en-US"/>
        </a:p>
      </dgm:t>
    </dgm:pt>
    <dgm:pt modelId="{2D5CB952-3A9F-465C-9C2A-E65219E61D59}" type="sibTrans" cxnId="{48DE8330-C073-40D2-95BE-36F9E94B3B9D}">
      <dgm:prSet/>
      <dgm:spPr/>
      <dgm:t>
        <a:bodyPr/>
        <a:lstStyle/>
        <a:p>
          <a:endParaRPr lang="en-US"/>
        </a:p>
      </dgm:t>
    </dgm:pt>
    <dgm:pt modelId="{ADEFE57A-788E-4F63-AE27-9DAEE7FF2F6A}">
      <dgm:prSet/>
      <dgm:spPr/>
      <dgm:t>
        <a:bodyPr/>
        <a:lstStyle/>
        <a:p>
          <a:r>
            <a:rPr lang="en-US" dirty="0"/>
            <a:t>Approve</a:t>
          </a:r>
        </a:p>
      </dgm:t>
    </dgm:pt>
    <dgm:pt modelId="{F6AC1370-325E-414F-8332-11F605A6610C}" type="parTrans" cxnId="{E11145CC-50BC-4B1B-B79C-81FF010BAC13}">
      <dgm:prSet/>
      <dgm:spPr/>
      <dgm:t>
        <a:bodyPr/>
        <a:lstStyle/>
        <a:p>
          <a:endParaRPr lang="en-US"/>
        </a:p>
      </dgm:t>
    </dgm:pt>
    <dgm:pt modelId="{FD43CF61-C67B-49FA-8B37-E82F323F6267}" type="sibTrans" cxnId="{E11145CC-50BC-4B1B-B79C-81FF010BAC13}">
      <dgm:prSet/>
      <dgm:spPr/>
      <dgm:t>
        <a:bodyPr/>
        <a:lstStyle/>
        <a:p>
          <a:endParaRPr lang="en-US"/>
        </a:p>
      </dgm:t>
    </dgm:pt>
    <dgm:pt modelId="{E6F55119-80B0-4EE3-8C53-3865316ED89A}">
      <dgm:prSet/>
      <dgm:spPr/>
      <dgm:t>
        <a:bodyPr/>
        <a:lstStyle/>
        <a:p>
          <a:r>
            <a:rPr lang="en-US" dirty="0"/>
            <a:t>Recommendations to Council on any item other than platting (if final authority)</a:t>
          </a:r>
        </a:p>
      </dgm:t>
    </dgm:pt>
    <dgm:pt modelId="{5D053DD3-A9C1-4128-912B-AA34017949B0}" type="parTrans" cxnId="{EBB4BFEE-B5E5-43F9-B9BC-085EC014BCF9}">
      <dgm:prSet/>
      <dgm:spPr/>
      <dgm:t>
        <a:bodyPr/>
        <a:lstStyle/>
        <a:p>
          <a:endParaRPr lang="en-US"/>
        </a:p>
      </dgm:t>
    </dgm:pt>
    <dgm:pt modelId="{76B1B4E9-50BC-48B0-98DC-5EBA0D91AF0E}" type="sibTrans" cxnId="{EBB4BFEE-B5E5-43F9-B9BC-085EC014BCF9}">
      <dgm:prSet/>
      <dgm:spPr/>
      <dgm:t>
        <a:bodyPr/>
        <a:lstStyle/>
        <a:p>
          <a:endParaRPr lang="en-US"/>
        </a:p>
      </dgm:t>
    </dgm:pt>
    <dgm:pt modelId="{57C01AE0-D79D-4D3E-9521-8B880DF150CF}" type="pres">
      <dgm:prSet presAssocID="{9A3D67D5-8338-42A3-BA73-9235769A8095}" presName="Name0" presStyleCnt="0">
        <dgm:presLayoutVars>
          <dgm:dir/>
          <dgm:animLvl val="lvl"/>
          <dgm:resizeHandles val="exact"/>
        </dgm:presLayoutVars>
      </dgm:prSet>
      <dgm:spPr/>
      <dgm:t>
        <a:bodyPr/>
        <a:lstStyle/>
        <a:p>
          <a:endParaRPr lang="en-US"/>
        </a:p>
      </dgm:t>
    </dgm:pt>
    <dgm:pt modelId="{00A07F01-5F4D-48B5-97C6-E466F3AB0572}" type="pres">
      <dgm:prSet presAssocID="{96CE7A74-3226-401A-BA9C-33556B0C1A7A}" presName="linNode" presStyleCnt="0"/>
      <dgm:spPr/>
    </dgm:pt>
    <dgm:pt modelId="{F85E9173-2A26-45E0-8723-ED2DE9CEAB82}" type="pres">
      <dgm:prSet presAssocID="{96CE7A74-3226-401A-BA9C-33556B0C1A7A}" presName="parentText" presStyleLbl="alignNode1" presStyleIdx="0" presStyleCnt="3">
        <dgm:presLayoutVars>
          <dgm:chMax val="1"/>
          <dgm:bulletEnabled/>
        </dgm:presLayoutVars>
      </dgm:prSet>
      <dgm:spPr/>
      <dgm:t>
        <a:bodyPr/>
        <a:lstStyle/>
        <a:p>
          <a:endParaRPr lang="en-US"/>
        </a:p>
      </dgm:t>
    </dgm:pt>
    <dgm:pt modelId="{1138D803-35E3-4703-8E91-1DC1B9EB1EBA}" type="pres">
      <dgm:prSet presAssocID="{96CE7A74-3226-401A-BA9C-33556B0C1A7A}" presName="descendantText" presStyleLbl="alignAccFollowNode1" presStyleIdx="0" presStyleCnt="3" custLinFactNeighborX="1572" custLinFactNeighborY="-2206">
        <dgm:presLayoutVars>
          <dgm:bulletEnabled/>
        </dgm:presLayoutVars>
      </dgm:prSet>
      <dgm:spPr/>
      <dgm:t>
        <a:bodyPr/>
        <a:lstStyle/>
        <a:p>
          <a:endParaRPr lang="en-US"/>
        </a:p>
      </dgm:t>
    </dgm:pt>
    <dgm:pt modelId="{E23E533B-A887-40E9-9E2E-59C578B28430}" type="pres">
      <dgm:prSet presAssocID="{3A615CD0-DD5F-48ED-8A09-CE888D51BE0F}" presName="sp" presStyleCnt="0"/>
      <dgm:spPr/>
    </dgm:pt>
    <dgm:pt modelId="{3BE308E9-FC80-4B1A-B76E-CB4A7139923F}" type="pres">
      <dgm:prSet presAssocID="{346B68A7-0330-4846-89BB-0E59B1F63785}" presName="linNode" presStyleCnt="0"/>
      <dgm:spPr/>
    </dgm:pt>
    <dgm:pt modelId="{2B676356-B5C7-4853-8FFE-6081C007EB73}" type="pres">
      <dgm:prSet presAssocID="{346B68A7-0330-4846-89BB-0E59B1F63785}" presName="parentText" presStyleLbl="alignNode1" presStyleIdx="1" presStyleCnt="3">
        <dgm:presLayoutVars>
          <dgm:chMax val="1"/>
          <dgm:bulletEnabled/>
        </dgm:presLayoutVars>
      </dgm:prSet>
      <dgm:spPr/>
      <dgm:t>
        <a:bodyPr/>
        <a:lstStyle/>
        <a:p>
          <a:endParaRPr lang="en-US"/>
        </a:p>
      </dgm:t>
    </dgm:pt>
    <dgm:pt modelId="{CF25E397-CAC9-450F-BFFA-B4D6ED919FF0}" type="pres">
      <dgm:prSet presAssocID="{346B68A7-0330-4846-89BB-0E59B1F63785}" presName="descendantText" presStyleLbl="alignAccFollowNode1" presStyleIdx="1" presStyleCnt="3">
        <dgm:presLayoutVars>
          <dgm:bulletEnabled/>
        </dgm:presLayoutVars>
      </dgm:prSet>
      <dgm:spPr/>
      <dgm:t>
        <a:bodyPr/>
        <a:lstStyle/>
        <a:p>
          <a:endParaRPr lang="en-US"/>
        </a:p>
      </dgm:t>
    </dgm:pt>
    <dgm:pt modelId="{C457F442-4BC3-4D01-BFCB-9799DAC1B99C}" type="pres">
      <dgm:prSet presAssocID="{7131C642-2B65-4073-B6C7-EC43A619E09B}" presName="sp" presStyleCnt="0"/>
      <dgm:spPr/>
    </dgm:pt>
    <dgm:pt modelId="{199351E5-E4EF-497D-913B-D4E7107E21BB}" type="pres">
      <dgm:prSet presAssocID="{ADEFE57A-788E-4F63-AE27-9DAEE7FF2F6A}" presName="linNode" presStyleCnt="0"/>
      <dgm:spPr/>
    </dgm:pt>
    <dgm:pt modelId="{8F9D10CB-98A2-4134-A000-1F3B75F8F246}" type="pres">
      <dgm:prSet presAssocID="{ADEFE57A-788E-4F63-AE27-9DAEE7FF2F6A}" presName="parentText" presStyleLbl="alignNode1" presStyleIdx="2" presStyleCnt="3">
        <dgm:presLayoutVars>
          <dgm:chMax val="1"/>
          <dgm:bulletEnabled/>
        </dgm:presLayoutVars>
      </dgm:prSet>
      <dgm:spPr/>
      <dgm:t>
        <a:bodyPr/>
        <a:lstStyle/>
        <a:p>
          <a:endParaRPr lang="en-US"/>
        </a:p>
      </dgm:t>
    </dgm:pt>
    <dgm:pt modelId="{BB6DC98F-7B4E-408F-81B0-93548602A051}" type="pres">
      <dgm:prSet presAssocID="{ADEFE57A-788E-4F63-AE27-9DAEE7FF2F6A}" presName="descendantText" presStyleLbl="alignAccFollowNode1" presStyleIdx="2" presStyleCnt="3">
        <dgm:presLayoutVars>
          <dgm:bulletEnabled/>
        </dgm:presLayoutVars>
      </dgm:prSet>
      <dgm:spPr/>
      <dgm:t>
        <a:bodyPr/>
        <a:lstStyle/>
        <a:p>
          <a:endParaRPr lang="en-US"/>
        </a:p>
      </dgm:t>
    </dgm:pt>
  </dgm:ptLst>
  <dgm:cxnLst>
    <dgm:cxn modelId="{F0846300-5B05-4667-A908-BB1D6F7D9764}" srcId="{9A3D67D5-8338-42A3-BA73-9235769A8095}" destId="{96CE7A74-3226-401A-BA9C-33556B0C1A7A}" srcOrd="0" destOrd="0" parTransId="{548832D4-B7B7-4280-8B25-2DCD8E551C5D}" sibTransId="{3A615CD0-DD5F-48ED-8A09-CE888D51BE0F}"/>
    <dgm:cxn modelId="{002113D0-85E5-4878-9D98-56E24F67D46E}" type="presOf" srcId="{ADEFE57A-788E-4F63-AE27-9DAEE7FF2F6A}" destId="{8F9D10CB-98A2-4134-A000-1F3B75F8F246}" srcOrd="0" destOrd="0" presId="urn:microsoft.com/office/officeart/2016/7/layout/VerticalSolidActionList"/>
    <dgm:cxn modelId="{61FCF1FB-4244-4472-817A-B9B617965504}" type="presOf" srcId="{346B68A7-0330-4846-89BB-0E59B1F63785}" destId="{2B676356-B5C7-4853-8FFE-6081C007EB73}" srcOrd="0" destOrd="0" presId="urn:microsoft.com/office/officeart/2016/7/layout/VerticalSolidActionList"/>
    <dgm:cxn modelId="{FF442EBC-4927-48FE-A4DC-2AFE280F8262}" type="presOf" srcId="{96CE7A74-3226-401A-BA9C-33556B0C1A7A}" destId="{F85E9173-2A26-45E0-8723-ED2DE9CEAB82}" srcOrd="0" destOrd="0" presId="urn:microsoft.com/office/officeart/2016/7/layout/VerticalSolidActionList"/>
    <dgm:cxn modelId="{8609D0AD-BB06-4A50-A11D-3B67E7F71BD4}" type="presOf" srcId="{9A3D67D5-8338-42A3-BA73-9235769A8095}" destId="{57C01AE0-D79D-4D3E-9521-8B880DF150CF}" srcOrd="0" destOrd="0" presId="urn:microsoft.com/office/officeart/2016/7/layout/VerticalSolidActionList"/>
    <dgm:cxn modelId="{E11145CC-50BC-4B1B-B79C-81FF010BAC13}" srcId="{9A3D67D5-8338-42A3-BA73-9235769A8095}" destId="{ADEFE57A-788E-4F63-AE27-9DAEE7FF2F6A}" srcOrd="2" destOrd="0" parTransId="{F6AC1370-325E-414F-8332-11F605A6610C}" sibTransId="{FD43CF61-C67B-49FA-8B37-E82F323F6267}"/>
    <dgm:cxn modelId="{48DE8330-C073-40D2-95BE-36F9E94B3B9D}" srcId="{346B68A7-0330-4846-89BB-0E59B1F63785}" destId="{F10C45F0-B639-4B44-A3D1-586129EE7247}" srcOrd="0" destOrd="0" parTransId="{AA461440-D17B-4F0F-9368-796E33E9DD6E}" sibTransId="{2D5CB952-3A9F-465C-9C2A-E65219E61D59}"/>
    <dgm:cxn modelId="{98893333-CA23-4CFC-A659-8BB95A9A6D4F}" type="presOf" srcId="{F10C45F0-B639-4B44-A3D1-586129EE7247}" destId="{CF25E397-CAC9-450F-BFFA-B4D6ED919FF0}" srcOrd="0" destOrd="0" presId="urn:microsoft.com/office/officeart/2016/7/layout/VerticalSolidActionList"/>
    <dgm:cxn modelId="{8086FBC0-4AD1-4549-BFAE-12B21186AF62}" type="presOf" srcId="{E6F55119-80B0-4EE3-8C53-3865316ED89A}" destId="{BB6DC98F-7B4E-408F-81B0-93548602A051}" srcOrd="0" destOrd="0" presId="urn:microsoft.com/office/officeart/2016/7/layout/VerticalSolidActionList"/>
    <dgm:cxn modelId="{B89FE2C3-6754-4CA5-95EA-226DC01C1A0D}" srcId="{96CE7A74-3226-401A-BA9C-33556B0C1A7A}" destId="{46942139-58D5-4F8D-80C0-F596DCDD4D9E}" srcOrd="0" destOrd="0" parTransId="{34742F7C-83A0-4991-AB42-CE8ED8E05417}" sibTransId="{429DB9F8-DDED-45FC-A601-4FC552FDD7A3}"/>
    <dgm:cxn modelId="{EBB4BFEE-B5E5-43F9-B9BC-085EC014BCF9}" srcId="{ADEFE57A-788E-4F63-AE27-9DAEE7FF2F6A}" destId="{E6F55119-80B0-4EE3-8C53-3865316ED89A}" srcOrd="0" destOrd="0" parTransId="{5D053DD3-A9C1-4128-912B-AA34017949B0}" sibTransId="{76B1B4E9-50BC-48B0-98DC-5EBA0D91AF0E}"/>
    <dgm:cxn modelId="{5978D9E6-2D52-4B0C-B5D6-BAED48427E9A}" type="presOf" srcId="{46942139-58D5-4F8D-80C0-F596DCDD4D9E}" destId="{1138D803-35E3-4703-8E91-1DC1B9EB1EBA}" srcOrd="0" destOrd="0" presId="urn:microsoft.com/office/officeart/2016/7/layout/VerticalSolidActionList"/>
    <dgm:cxn modelId="{839A7DFB-D6B2-4713-869C-2663CC20CA2F}" srcId="{9A3D67D5-8338-42A3-BA73-9235769A8095}" destId="{346B68A7-0330-4846-89BB-0E59B1F63785}" srcOrd="1" destOrd="0" parTransId="{2E306DBA-5EE4-4627-9139-393A1934546D}" sibTransId="{7131C642-2B65-4073-B6C7-EC43A619E09B}"/>
    <dgm:cxn modelId="{37F78326-7C08-47D4-B37E-BA22523F6CBC}" type="presParOf" srcId="{57C01AE0-D79D-4D3E-9521-8B880DF150CF}" destId="{00A07F01-5F4D-48B5-97C6-E466F3AB0572}" srcOrd="0" destOrd="0" presId="urn:microsoft.com/office/officeart/2016/7/layout/VerticalSolidActionList"/>
    <dgm:cxn modelId="{923657BF-7530-4243-BFC1-625F07F7C767}" type="presParOf" srcId="{00A07F01-5F4D-48B5-97C6-E466F3AB0572}" destId="{F85E9173-2A26-45E0-8723-ED2DE9CEAB82}" srcOrd="0" destOrd="0" presId="urn:microsoft.com/office/officeart/2016/7/layout/VerticalSolidActionList"/>
    <dgm:cxn modelId="{C5E49E3C-BE86-4F01-B696-8A1C9E1CAFDE}" type="presParOf" srcId="{00A07F01-5F4D-48B5-97C6-E466F3AB0572}" destId="{1138D803-35E3-4703-8E91-1DC1B9EB1EBA}" srcOrd="1" destOrd="0" presId="urn:microsoft.com/office/officeart/2016/7/layout/VerticalSolidActionList"/>
    <dgm:cxn modelId="{BECC092D-9A15-4E7F-B15C-4FE8604237A3}" type="presParOf" srcId="{57C01AE0-D79D-4D3E-9521-8B880DF150CF}" destId="{E23E533B-A887-40E9-9E2E-59C578B28430}" srcOrd="1" destOrd="0" presId="urn:microsoft.com/office/officeart/2016/7/layout/VerticalSolidActionList"/>
    <dgm:cxn modelId="{18E74BDB-E38D-4C9B-900F-003D65D752FC}" type="presParOf" srcId="{57C01AE0-D79D-4D3E-9521-8B880DF150CF}" destId="{3BE308E9-FC80-4B1A-B76E-CB4A7139923F}" srcOrd="2" destOrd="0" presId="urn:microsoft.com/office/officeart/2016/7/layout/VerticalSolidActionList"/>
    <dgm:cxn modelId="{8DE0BFC0-7ACD-4326-AE6F-B454CEC3B94C}" type="presParOf" srcId="{3BE308E9-FC80-4B1A-B76E-CB4A7139923F}" destId="{2B676356-B5C7-4853-8FFE-6081C007EB73}" srcOrd="0" destOrd="0" presId="urn:microsoft.com/office/officeart/2016/7/layout/VerticalSolidActionList"/>
    <dgm:cxn modelId="{B2B91EB8-0C92-4645-BB03-5C96E07684EF}" type="presParOf" srcId="{3BE308E9-FC80-4B1A-B76E-CB4A7139923F}" destId="{CF25E397-CAC9-450F-BFFA-B4D6ED919FF0}" srcOrd="1" destOrd="0" presId="urn:microsoft.com/office/officeart/2016/7/layout/VerticalSolidActionList"/>
    <dgm:cxn modelId="{4A7BC663-7CDF-41E3-8E6A-00AA91F2BB0E}" type="presParOf" srcId="{57C01AE0-D79D-4D3E-9521-8B880DF150CF}" destId="{C457F442-4BC3-4D01-BFCB-9799DAC1B99C}" srcOrd="3" destOrd="0" presId="urn:microsoft.com/office/officeart/2016/7/layout/VerticalSolidActionList"/>
    <dgm:cxn modelId="{3B3C1C37-05B6-41F6-A785-9FD695E26DEC}" type="presParOf" srcId="{57C01AE0-D79D-4D3E-9521-8B880DF150CF}" destId="{199351E5-E4EF-497D-913B-D4E7107E21BB}" srcOrd="4" destOrd="0" presId="urn:microsoft.com/office/officeart/2016/7/layout/VerticalSolidActionList"/>
    <dgm:cxn modelId="{AB487346-5E0F-4EB0-A207-11F6E06340C8}" type="presParOf" srcId="{199351E5-E4EF-497D-913B-D4E7107E21BB}" destId="{8F9D10CB-98A2-4134-A000-1F3B75F8F246}" srcOrd="0" destOrd="0" presId="urn:microsoft.com/office/officeart/2016/7/layout/VerticalSolidActionList"/>
    <dgm:cxn modelId="{F35D57CA-8689-4A64-8284-8F3945B786F0}" type="presParOf" srcId="{199351E5-E4EF-497D-913B-D4E7107E21BB}" destId="{BB6DC98F-7B4E-408F-81B0-93548602A05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3D67D5-8338-42A3-BA73-9235769A809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6CE7A74-3226-401A-BA9C-33556B0C1A7A}">
      <dgm:prSet/>
      <dgm:spPr/>
      <dgm:t>
        <a:bodyPr/>
        <a:lstStyle/>
        <a:p>
          <a:r>
            <a:rPr lang="en-US" dirty="0"/>
            <a:t>Approve</a:t>
          </a:r>
        </a:p>
      </dgm:t>
    </dgm:pt>
    <dgm:pt modelId="{548832D4-B7B7-4280-8B25-2DCD8E551C5D}" type="parTrans" cxnId="{F0846300-5B05-4667-A908-BB1D6F7D9764}">
      <dgm:prSet/>
      <dgm:spPr/>
      <dgm:t>
        <a:bodyPr/>
        <a:lstStyle/>
        <a:p>
          <a:endParaRPr lang="en-US"/>
        </a:p>
      </dgm:t>
    </dgm:pt>
    <dgm:pt modelId="{3A615CD0-DD5F-48ED-8A09-CE888D51BE0F}" type="sibTrans" cxnId="{F0846300-5B05-4667-A908-BB1D6F7D9764}">
      <dgm:prSet/>
      <dgm:spPr/>
      <dgm:t>
        <a:bodyPr/>
        <a:lstStyle/>
        <a:p>
          <a:endParaRPr lang="en-US"/>
        </a:p>
      </dgm:t>
    </dgm:pt>
    <dgm:pt modelId="{46942139-58D5-4F8D-80C0-F596DCDD4D9E}">
      <dgm:prSet/>
      <dgm:spPr/>
      <dgm:t>
        <a:bodyPr/>
        <a:lstStyle/>
        <a:p>
          <a:r>
            <a:rPr lang="en-US" dirty="0"/>
            <a:t>Recommend approval of a more intense zoning district</a:t>
          </a:r>
        </a:p>
      </dgm:t>
    </dgm:pt>
    <dgm:pt modelId="{34742F7C-83A0-4991-AB42-CE8ED8E05417}" type="parTrans" cxnId="{B89FE2C3-6754-4CA5-95EA-226DC01C1A0D}">
      <dgm:prSet/>
      <dgm:spPr/>
      <dgm:t>
        <a:bodyPr/>
        <a:lstStyle/>
        <a:p>
          <a:endParaRPr lang="en-US"/>
        </a:p>
      </dgm:t>
    </dgm:pt>
    <dgm:pt modelId="{429DB9F8-DDED-45FC-A601-4FC552FDD7A3}" type="sibTrans" cxnId="{B89FE2C3-6754-4CA5-95EA-226DC01C1A0D}">
      <dgm:prSet/>
      <dgm:spPr/>
      <dgm:t>
        <a:bodyPr/>
        <a:lstStyle/>
        <a:p>
          <a:endParaRPr lang="en-US"/>
        </a:p>
      </dgm:t>
    </dgm:pt>
    <dgm:pt modelId="{346B68A7-0330-4846-89BB-0E59B1F63785}">
      <dgm:prSet/>
      <dgm:spPr/>
      <dgm:t>
        <a:bodyPr/>
        <a:lstStyle/>
        <a:p>
          <a:r>
            <a:rPr lang="en-US" dirty="0"/>
            <a:t>Approve</a:t>
          </a:r>
        </a:p>
      </dgm:t>
    </dgm:pt>
    <dgm:pt modelId="{2E306DBA-5EE4-4627-9139-393A1934546D}" type="parTrans" cxnId="{839A7DFB-D6B2-4713-869C-2663CC20CA2F}">
      <dgm:prSet/>
      <dgm:spPr/>
      <dgm:t>
        <a:bodyPr/>
        <a:lstStyle/>
        <a:p>
          <a:endParaRPr lang="en-US"/>
        </a:p>
      </dgm:t>
    </dgm:pt>
    <dgm:pt modelId="{7131C642-2B65-4073-B6C7-EC43A619E09B}" type="sibTrans" cxnId="{839A7DFB-D6B2-4713-869C-2663CC20CA2F}">
      <dgm:prSet/>
      <dgm:spPr/>
      <dgm:t>
        <a:bodyPr/>
        <a:lstStyle/>
        <a:p>
          <a:endParaRPr lang="en-US"/>
        </a:p>
      </dgm:t>
    </dgm:pt>
    <dgm:pt modelId="{F10C45F0-B639-4B44-A3D1-586129EE7247}">
      <dgm:prSet/>
      <dgm:spPr/>
      <dgm:t>
        <a:bodyPr/>
        <a:lstStyle/>
        <a:p>
          <a:r>
            <a:rPr lang="en-US" dirty="0"/>
            <a:t>Recommend approval of a use permit for individual named business</a:t>
          </a:r>
        </a:p>
      </dgm:t>
    </dgm:pt>
    <dgm:pt modelId="{AA461440-D17B-4F0F-9368-796E33E9DD6E}" type="parTrans" cxnId="{48DE8330-C073-40D2-95BE-36F9E94B3B9D}">
      <dgm:prSet/>
      <dgm:spPr/>
      <dgm:t>
        <a:bodyPr/>
        <a:lstStyle/>
        <a:p>
          <a:endParaRPr lang="en-US"/>
        </a:p>
      </dgm:t>
    </dgm:pt>
    <dgm:pt modelId="{2D5CB952-3A9F-465C-9C2A-E65219E61D59}" type="sibTrans" cxnId="{48DE8330-C073-40D2-95BE-36F9E94B3B9D}">
      <dgm:prSet/>
      <dgm:spPr/>
      <dgm:t>
        <a:bodyPr/>
        <a:lstStyle/>
        <a:p>
          <a:endParaRPr lang="en-US"/>
        </a:p>
      </dgm:t>
    </dgm:pt>
    <dgm:pt modelId="{ADEFE57A-788E-4F63-AE27-9DAEE7FF2F6A}">
      <dgm:prSet/>
      <dgm:spPr/>
      <dgm:t>
        <a:bodyPr/>
        <a:lstStyle/>
        <a:p>
          <a:r>
            <a:rPr lang="en-US" dirty="0"/>
            <a:t>Deny</a:t>
          </a:r>
        </a:p>
      </dgm:t>
    </dgm:pt>
    <dgm:pt modelId="{F6AC1370-325E-414F-8332-11F605A6610C}" type="parTrans" cxnId="{E11145CC-50BC-4B1B-B79C-81FF010BAC13}">
      <dgm:prSet/>
      <dgm:spPr/>
      <dgm:t>
        <a:bodyPr/>
        <a:lstStyle/>
        <a:p>
          <a:endParaRPr lang="en-US"/>
        </a:p>
      </dgm:t>
    </dgm:pt>
    <dgm:pt modelId="{FD43CF61-C67B-49FA-8B37-E82F323F6267}" type="sibTrans" cxnId="{E11145CC-50BC-4B1B-B79C-81FF010BAC13}">
      <dgm:prSet/>
      <dgm:spPr/>
      <dgm:t>
        <a:bodyPr/>
        <a:lstStyle/>
        <a:p>
          <a:endParaRPr lang="en-US"/>
        </a:p>
      </dgm:t>
    </dgm:pt>
    <dgm:pt modelId="{E6F55119-80B0-4EE3-8C53-3865316ED89A}">
      <dgm:prSet/>
      <dgm:spPr/>
      <dgm:t>
        <a:bodyPr/>
        <a:lstStyle/>
        <a:p>
          <a:r>
            <a:rPr lang="en-US" dirty="0"/>
            <a:t>Plat that meets all of the requirements</a:t>
          </a:r>
        </a:p>
      </dgm:t>
    </dgm:pt>
    <dgm:pt modelId="{5D053DD3-A9C1-4128-912B-AA34017949B0}" type="parTrans" cxnId="{EBB4BFEE-B5E5-43F9-B9BC-085EC014BCF9}">
      <dgm:prSet/>
      <dgm:spPr/>
      <dgm:t>
        <a:bodyPr/>
        <a:lstStyle/>
        <a:p>
          <a:endParaRPr lang="en-US"/>
        </a:p>
      </dgm:t>
    </dgm:pt>
    <dgm:pt modelId="{76B1B4E9-50BC-48B0-98DC-5EBA0D91AF0E}" type="sibTrans" cxnId="{EBB4BFEE-B5E5-43F9-B9BC-085EC014BCF9}">
      <dgm:prSet/>
      <dgm:spPr/>
      <dgm:t>
        <a:bodyPr/>
        <a:lstStyle/>
        <a:p>
          <a:endParaRPr lang="en-US"/>
        </a:p>
      </dgm:t>
    </dgm:pt>
    <dgm:pt modelId="{6A1C40F5-93C1-46D9-9E61-226A1B68EB5F}" type="pres">
      <dgm:prSet presAssocID="{9A3D67D5-8338-42A3-BA73-9235769A8095}" presName="linear" presStyleCnt="0">
        <dgm:presLayoutVars>
          <dgm:animLvl val="lvl"/>
          <dgm:resizeHandles val="exact"/>
        </dgm:presLayoutVars>
      </dgm:prSet>
      <dgm:spPr/>
      <dgm:t>
        <a:bodyPr/>
        <a:lstStyle/>
        <a:p>
          <a:endParaRPr lang="en-US"/>
        </a:p>
      </dgm:t>
    </dgm:pt>
    <dgm:pt modelId="{4A3B044B-D980-4369-A521-4405F3A98D6E}" type="pres">
      <dgm:prSet presAssocID="{96CE7A74-3226-401A-BA9C-33556B0C1A7A}" presName="parentText" presStyleLbl="node1" presStyleIdx="0" presStyleCnt="3">
        <dgm:presLayoutVars>
          <dgm:chMax val="0"/>
          <dgm:bulletEnabled val="1"/>
        </dgm:presLayoutVars>
      </dgm:prSet>
      <dgm:spPr/>
      <dgm:t>
        <a:bodyPr/>
        <a:lstStyle/>
        <a:p>
          <a:endParaRPr lang="en-US"/>
        </a:p>
      </dgm:t>
    </dgm:pt>
    <dgm:pt modelId="{CA0B30A7-9574-41D0-A2F4-2E00C00B28C2}" type="pres">
      <dgm:prSet presAssocID="{96CE7A74-3226-401A-BA9C-33556B0C1A7A}" presName="childText" presStyleLbl="revTx" presStyleIdx="0" presStyleCnt="3">
        <dgm:presLayoutVars>
          <dgm:bulletEnabled val="1"/>
        </dgm:presLayoutVars>
      </dgm:prSet>
      <dgm:spPr/>
      <dgm:t>
        <a:bodyPr/>
        <a:lstStyle/>
        <a:p>
          <a:endParaRPr lang="en-US"/>
        </a:p>
      </dgm:t>
    </dgm:pt>
    <dgm:pt modelId="{B0AC671A-19E0-4824-AE85-26EDB7B5DC02}" type="pres">
      <dgm:prSet presAssocID="{346B68A7-0330-4846-89BB-0E59B1F63785}" presName="parentText" presStyleLbl="node1" presStyleIdx="1" presStyleCnt="3">
        <dgm:presLayoutVars>
          <dgm:chMax val="0"/>
          <dgm:bulletEnabled val="1"/>
        </dgm:presLayoutVars>
      </dgm:prSet>
      <dgm:spPr/>
      <dgm:t>
        <a:bodyPr/>
        <a:lstStyle/>
        <a:p>
          <a:endParaRPr lang="en-US"/>
        </a:p>
      </dgm:t>
    </dgm:pt>
    <dgm:pt modelId="{E71FE29F-E7B8-4F93-9BA7-DE109220F100}" type="pres">
      <dgm:prSet presAssocID="{346B68A7-0330-4846-89BB-0E59B1F63785}" presName="childText" presStyleLbl="revTx" presStyleIdx="1" presStyleCnt="3">
        <dgm:presLayoutVars>
          <dgm:bulletEnabled val="1"/>
        </dgm:presLayoutVars>
      </dgm:prSet>
      <dgm:spPr/>
      <dgm:t>
        <a:bodyPr/>
        <a:lstStyle/>
        <a:p>
          <a:endParaRPr lang="en-US"/>
        </a:p>
      </dgm:t>
    </dgm:pt>
    <dgm:pt modelId="{8B3658FD-8DD5-42B5-8041-751C2EA3E544}" type="pres">
      <dgm:prSet presAssocID="{ADEFE57A-788E-4F63-AE27-9DAEE7FF2F6A}" presName="parentText" presStyleLbl="node1" presStyleIdx="2" presStyleCnt="3">
        <dgm:presLayoutVars>
          <dgm:chMax val="0"/>
          <dgm:bulletEnabled val="1"/>
        </dgm:presLayoutVars>
      </dgm:prSet>
      <dgm:spPr/>
      <dgm:t>
        <a:bodyPr/>
        <a:lstStyle/>
        <a:p>
          <a:endParaRPr lang="en-US"/>
        </a:p>
      </dgm:t>
    </dgm:pt>
    <dgm:pt modelId="{77825B89-A5FA-4E88-91BC-F6425FF826C8}" type="pres">
      <dgm:prSet presAssocID="{ADEFE57A-788E-4F63-AE27-9DAEE7FF2F6A}" presName="childText" presStyleLbl="revTx" presStyleIdx="2" presStyleCnt="3">
        <dgm:presLayoutVars>
          <dgm:bulletEnabled val="1"/>
        </dgm:presLayoutVars>
      </dgm:prSet>
      <dgm:spPr/>
      <dgm:t>
        <a:bodyPr/>
        <a:lstStyle/>
        <a:p>
          <a:endParaRPr lang="en-US"/>
        </a:p>
      </dgm:t>
    </dgm:pt>
  </dgm:ptLst>
  <dgm:cxnLst>
    <dgm:cxn modelId="{F0846300-5B05-4667-A908-BB1D6F7D9764}" srcId="{9A3D67D5-8338-42A3-BA73-9235769A8095}" destId="{96CE7A74-3226-401A-BA9C-33556B0C1A7A}" srcOrd="0" destOrd="0" parTransId="{548832D4-B7B7-4280-8B25-2DCD8E551C5D}" sibTransId="{3A615CD0-DD5F-48ED-8A09-CE888D51BE0F}"/>
    <dgm:cxn modelId="{E11145CC-50BC-4B1B-B79C-81FF010BAC13}" srcId="{9A3D67D5-8338-42A3-BA73-9235769A8095}" destId="{ADEFE57A-788E-4F63-AE27-9DAEE7FF2F6A}" srcOrd="2" destOrd="0" parTransId="{F6AC1370-325E-414F-8332-11F605A6610C}" sibTransId="{FD43CF61-C67B-49FA-8B37-E82F323F6267}"/>
    <dgm:cxn modelId="{D27F6534-5A39-4C4B-9E2F-E492BE4A4146}" type="presOf" srcId="{46942139-58D5-4F8D-80C0-F596DCDD4D9E}" destId="{CA0B30A7-9574-41D0-A2F4-2E00C00B28C2}" srcOrd="0" destOrd="0" presId="urn:microsoft.com/office/officeart/2005/8/layout/vList2"/>
    <dgm:cxn modelId="{48DE8330-C073-40D2-95BE-36F9E94B3B9D}" srcId="{346B68A7-0330-4846-89BB-0E59B1F63785}" destId="{F10C45F0-B639-4B44-A3D1-586129EE7247}" srcOrd="0" destOrd="0" parTransId="{AA461440-D17B-4F0F-9368-796E33E9DD6E}" sibTransId="{2D5CB952-3A9F-465C-9C2A-E65219E61D59}"/>
    <dgm:cxn modelId="{59B4609D-2FBF-41A6-B8B1-1BF13D67FF02}" type="presOf" srcId="{E6F55119-80B0-4EE3-8C53-3865316ED89A}" destId="{77825B89-A5FA-4E88-91BC-F6425FF826C8}" srcOrd="0" destOrd="0" presId="urn:microsoft.com/office/officeart/2005/8/layout/vList2"/>
    <dgm:cxn modelId="{B89FE2C3-6754-4CA5-95EA-226DC01C1A0D}" srcId="{96CE7A74-3226-401A-BA9C-33556B0C1A7A}" destId="{46942139-58D5-4F8D-80C0-F596DCDD4D9E}" srcOrd="0" destOrd="0" parTransId="{34742F7C-83A0-4991-AB42-CE8ED8E05417}" sibTransId="{429DB9F8-DDED-45FC-A601-4FC552FDD7A3}"/>
    <dgm:cxn modelId="{760007FF-4435-4083-903F-B43C6905E295}" type="presOf" srcId="{F10C45F0-B639-4B44-A3D1-586129EE7247}" destId="{E71FE29F-E7B8-4F93-9BA7-DE109220F100}" srcOrd="0" destOrd="0" presId="urn:microsoft.com/office/officeart/2005/8/layout/vList2"/>
    <dgm:cxn modelId="{EBB4BFEE-B5E5-43F9-B9BC-085EC014BCF9}" srcId="{ADEFE57A-788E-4F63-AE27-9DAEE7FF2F6A}" destId="{E6F55119-80B0-4EE3-8C53-3865316ED89A}" srcOrd="0" destOrd="0" parTransId="{5D053DD3-A9C1-4128-912B-AA34017949B0}" sibTransId="{76B1B4E9-50BC-48B0-98DC-5EBA0D91AF0E}"/>
    <dgm:cxn modelId="{86978E5E-1043-49FB-9916-AF7BCB49FC86}" type="presOf" srcId="{9A3D67D5-8338-42A3-BA73-9235769A8095}" destId="{6A1C40F5-93C1-46D9-9E61-226A1B68EB5F}" srcOrd="0" destOrd="0" presId="urn:microsoft.com/office/officeart/2005/8/layout/vList2"/>
    <dgm:cxn modelId="{CF898BAB-A46D-4327-BEC4-5BA2B8E44FB4}" type="presOf" srcId="{346B68A7-0330-4846-89BB-0E59B1F63785}" destId="{B0AC671A-19E0-4824-AE85-26EDB7B5DC02}" srcOrd="0" destOrd="0" presId="urn:microsoft.com/office/officeart/2005/8/layout/vList2"/>
    <dgm:cxn modelId="{930AA6AA-F786-41E6-97D3-D0E48E46EEA7}" type="presOf" srcId="{ADEFE57A-788E-4F63-AE27-9DAEE7FF2F6A}" destId="{8B3658FD-8DD5-42B5-8041-751C2EA3E544}" srcOrd="0" destOrd="0" presId="urn:microsoft.com/office/officeart/2005/8/layout/vList2"/>
    <dgm:cxn modelId="{5E17B193-AC34-4DD8-A409-FE70A9AD42AF}" type="presOf" srcId="{96CE7A74-3226-401A-BA9C-33556B0C1A7A}" destId="{4A3B044B-D980-4369-A521-4405F3A98D6E}" srcOrd="0" destOrd="0" presId="urn:microsoft.com/office/officeart/2005/8/layout/vList2"/>
    <dgm:cxn modelId="{839A7DFB-D6B2-4713-869C-2663CC20CA2F}" srcId="{9A3D67D5-8338-42A3-BA73-9235769A8095}" destId="{346B68A7-0330-4846-89BB-0E59B1F63785}" srcOrd="1" destOrd="0" parTransId="{2E306DBA-5EE4-4627-9139-393A1934546D}" sibTransId="{7131C642-2B65-4073-B6C7-EC43A619E09B}"/>
    <dgm:cxn modelId="{7BB5337D-EB85-4E4D-9207-87ACB6A8C025}" type="presParOf" srcId="{6A1C40F5-93C1-46D9-9E61-226A1B68EB5F}" destId="{4A3B044B-D980-4369-A521-4405F3A98D6E}" srcOrd="0" destOrd="0" presId="urn:microsoft.com/office/officeart/2005/8/layout/vList2"/>
    <dgm:cxn modelId="{DE979BA7-3161-4DE4-913C-7C500086EBAD}" type="presParOf" srcId="{6A1C40F5-93C1-46D9-9E61-226A1B68EB5F}" destId="{CA0B30A7-9574-41D0-A2F4-2E00C00B28C2}" srcOrd="1" destOrd="0" presId="urn:microsoft.com/office/officeart/2005/8/layout/vList2"/>
    <dgm:cxn modelId="{89273C4F-5311-44CC-9A4A-BFA287F64A6D}" type="presParOf" srcId="{6A1C40F5-93C1-46D9-9E61-226A1B68EB5F}" destId="{B0AC671A-19E0-4824-AE85-26EDB7B5DC02}" srcOrd="2" destOrd="0" presId="urn:microsoft.com/office/officeart/2005/8/layout/vList2"/>
    <dgm:cxn modelId="{B563A817-D3C4-4F99-8E98-6C1A7F74A9F0}" type="presParOf" srcId="{6A1C40F5-93C1-46D9-9E61-226A1B68EB5F}" destId="{E71FE29F-E7B8-4F93-9BA7-DE109220F100}" srcOrd="3" destOrd="0" presId="urn:microsoft.com/office/officeart/2005/8/layout/vList2"/>
    <dgm:cxn modelId="{48D85CCB-7646-4C86-84E3-0AEE954073A4}" type="presParOf" srcId="{6A1C40F5-93C1-46D9-9E61-226A1B68EB5F}" destId="{8B3658FD-8DD5-42B5-8041-751C2EA3E544}" srcOrd="4" destOrd="0" presId="urn:microsoft.com/office/officeart/2005/8/layout/vList2"/>
    <dgm:cxn modelId="{AC3F3B95-AEB5-457F-AC58-5EE017492EF3}" type="presParOf" srcId="{6A1C40F5-93C1-46D9-9E61-226A1B68EB5F}" destId="{77825B89-A5FA-4E88-91BC-F6425FF826C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BAFBB5-65CB-4E22-8D51-E69F3BDF881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B151402-EA8B-43EC-A7E6-8B20DBDC880C}">
      <dgm:prSet/>
      <dgm:spPr/>
      <dgm:t>
        <a:bodyPr/>
        <a:lstStyle/>
        <a:p>
          <a:r>
            <a:rPr lang="en-US" dirty="0"/>
            <a:t>More of an action agency</a:t>
          </a:r>
        </a:p>
      </dgm:t>
    </dgm:pt>
    <dgm:pt modelId="{FDF1B98C-211A-44A5-9D91-64C27C6EEBCA}" type="parTrans" cxnId="{94EB3018-A059-4AE2-BE84-88593CB46657}">
      <dgm:prSet/>
      <dgm:spPr/>
      <dgm:t>
        <a:bodyPr/>
        <a:lstStyle/>
        <a:p>
          <a:endParaRPr lang="en-US"/>
        </a:p>
      </dgm:t>
    </dgm:pt>
    <dgm:pt modelId="{4FA0D6D6-389C-4967-A77A-D086A71290BC}" type="sibTrans" cxnId="{94EB3018-A059-4AE2-BE84-88593CB46657}">
      <dgm:prSet/>
      <dgm:spPr/>
      <dgm:t>
        <a:bodyPr/>
        <a:lstStyle/>
        <a:p>
          <a:endParaRPr lang="en-US"/>
        </a:p>
      </dgm:t>
    </dgm:pt>
    <dgm:pt modelId="{4E79638D-CE87-4F33-A5C0-2E9A507BE5E3}">
      <dgm:prSet/>
      <dgm:spPr/>
      <dgm:t>
        <a:bodyPr/>
        <a:lstStyle/>
        <a:p>
          <a:r>
            <a:rPr lang="en-US" dirty="0"/>
            <a:t>Deals with issues on a tract-by-tract basis</a:t>
          </a:r>
        </a:p>
      </dgm:t>
    </dgm:pt>
    <dgm:pt modelId="{27CF1D22-33D3-4F66-8D2D-8AA2D3ED91CA}" type="parTrans" cxnId="{B5EF39C4-9326-4134-B5E3-9324662F2D84}">
      <dgm:prSet/>
      <dgm:spPr/>
      <dgm:t>
        <a:bodyPr/>
        <a:lstStyle/>
        <a:p>
          <a:endParaRPr lang="en-US"/>
        </a:p>
      </dgm:t>
    </dgm:pt>
    <dgm:pt modelId="{9C0CD655-3B3C-4327-AE9E-6BE5B9B63990}" type="sibTrans" cxnId="{B5EF39C4-9326-4134-B5E3-9324662F2D84}">
      <dgm:prSet/>
      <dgm:spPr/>
      <dgm:t>
        <a:bodyPr/>
        <a:lstStyle/>
        <a:p>
          <a:endParaRPr lang="en-US"/>
        </a:p>
      </dgm:t>
    </dgm:pt>
    <dgm:pt modelId="{CAAD28C0-29FE-448B-AD75-1F1EB1BC733E}">
      <dgm:prSet/>
      <dgm:spPr/>
      <dgm:t>
        <a:bodyPr/>
        <a:lstStyle/>
        <a:p>
          <a:r>
            <a:rPr lang="en-US" dirty="0"/>
            <a:t>Quasi - judicial</a:t>
          </a:r>
        </a:p>
      </dgm:t>
    </dgm:pt>
    <dgm:pt modelId="{4ED091EC-52D2-4F09-91EF-5A968CE77BBF}" type="parTrans" cxnId="{640B096F-A3F0-421C-B25B-3DE58981F5EC}">
      <dgm:prSet/>
      <dgm:spPr/>
      <dgm:t>
        <a:bodyPr/>
        <a:lstStyle/>
        <a:p>
          <a:endParaRPr lang="en-US"/>
        </a:p>
      </dgm:t>
    </dgm:pt>
    <dgm:pt modelId="{9B9E0E69-8F8B-49DC-8440-34A3BF231CB5}" type="sibTrans" cxnId="{640B096F-A3F0-421C-B25B-3DE58981F5EC}">
      <dgm:prSet/>
      <dgm:spPr/>
      <dgm:t>
        <a:bodyPr/>
        <a:lstStyle/>
        <a:p>
          <a:endParaRPr lang="en-US"/>
        </a:p>
      </dgm:t>
    </dgm:pt>
    <dgm:pt modelId="{851C3E96-E663-4657-96F3-F53614C654B7}" type="pres">
      <dgm:prSet presAssocID="{D6BAFBB5-65CB-4E22-8D51-E69F3BDF881E}" presName="diagram" presStyleCnt="0">
        <dgm:presLayoutVars>
          <dgm:dir/>
          <dgm:resizeHandles val="exact"/>
        </dgm:presLayoutVars>
      </dgm:prSet>
      <dgm:spPr/>
      <dgm:t>
        <a:bodyPr/>
        <a:lstStyle/>
        <a:p>
          <a:endParaRPr lang="en-US"/>
        </a:p>
      </dgm:t>
    </dgm:pt>
    <dgm:pt modelId="{E5CA2795-A31E-4581-BBCA-44D3CB07A2EF}" type="pres">
      <dgm:prSet presAssocID="{8B151402-EA8B-43EC-A7E6-8B20DBDC880C}" presName="node" presStyleLbl="node1" presStyleIdx="0" presStyleCnt="3">
        <dgm:presLayoutVars>
          <dgm:bulletEnabled val="1"/>
        </dgm:presLayoutVars>
      </dgm:prSet>
      <dgm:spPr/>
      <dgm:t>
        <a:bodyPr/>
        <a:lstStyle/>
        <a:p>
          <a:endParaRPr lang="en-US"/>
        </a:p>
      </dgm:t>
    </dgm:pt>
    <dgm:pt modelId="{D511257B-696E-4238-8658-D3ABDA23F226}" type="pres">
      <dgm:prSet presAssocID="{4FA0D6D6-389C-4967-A77A-D086A71290BC}" presName="sibTrans" presStyleCnt="0"/>
      <dgm:spPr/>
    </dgm:pt>
    <dgm:pt modelId="{386C3960-DEA9-46C3-AB39-92670C3C1B9A}" type="pres">
      <dgm:prSet presAssocID="{4E79638D-CE87-4F33-A5C0-2E9A507BE5E3}" presName="node" presStyleLbl="node1" presStyleIdx="1" presStyleCnt="3">
        <dgm:presLayoutVars>
          <dgm:bulletEnabled val="1"/>
        </dgm:presLayoutVars>
      </dgm:prSet>
      <dgm:spPr/>
      <dgm:t>
        <a:bodyPr/>
        <a:lstStyle/>
        <a:p>
          <a:endParaRPr lang="en-US"/>
        </a:p>
      </dgm:t>
    </dgm:pt>
    <dgm:pt modelId="{3C2160D6-3A9A-4F79-B193-483457C72F90}" type="pres">
      <dgm:prSet presAssocID="{9C0CD655-3B3C-4327-AE9E-6BE5B9B63990}" presName="sibTrans" presStyleCnt="0"/>
      <dgm:spPr/>
    </dgm:pt>
    <dgm:pt modelId="{32388043-C151-4979-B467-EAC4380FB3DD}" type="pres">
      <dgm:prSet presAssocID="{CAAD28C0-29FE-448B-AD75-1F1EB1BC733E}" presName="node" presStyleLbl="node1" presStyleIdx="2" presStyleCnt="3">
        <dgm:presLayoutVars>
          <dgm:bulletEnabled val="1"/>
        </dgm:presLayoutVars>
      </dgm:prSet>
      <dgm:spPr/>
      <dgm:t>
        <a:bodyPr/>
        <a:lstStyle/>
        <a:p>
          <a:endParaRPr lang="en-US"/>
        </a:p>
      </dgm:t>
    </dgm:pt>
  </dgm:ptLst>
  <dgm:cxnLst>
    <dgm:cxn modelId="{94EB3018-A059-4AE2-BE84-88593CB46657}" srcId="{D6BAFBB5-65CB-4E22-8D51-E69F3BDF881E}" destId="{8B151402-EA8B-43EC-A7E6-8B20DBDC880C}" srcOrd="0" destOrd="0" parTransId="{FDF1B98C-211A-44A5-9D91-64C27C6EEBCA}" sibTransId="{4FA0D6D6-389C-4967-A77A-D086A71290BC}"/>
    <dgm:cxn modelId="{E00A46B5-397C-48BE-B52A-F755CE2EE092}" type="presOf" srcId="{4E79638D-CE87-4F33-A5C0-2E9A507BE5E3}" destId="{386C3960-DEA9-46C3-AB39-92670C3C1B9A}" srcOrd="0" destOrd="0" presId="urn:microsoft.com/office/officeart/2005/8/layout/default"/>
    <dgm:cxn modelId="{554F4F07-3118-465E-AF63-4E52C809A779}" type="presOf" srcId="{D6BAFBB5-65CB-4E22-8D51-E69F3BDF881E}" destId="{851C3E96-E663-4657-96F3-F53614C654B7}" srcOrd="0" destOrd="0" presId="urn:microsoft.com/office/officeart/2005/8/layout/default"/>
    <dgm:cxn modelId="{1CD0E4EA-687C-4618-AB20-409EEC07C280}" type="presOf" srcId="{8B151402-EA8B-43EC-A7E6-8B20DBDC880C}" destId="{E5CA2795-A31E-4581-BBCA-44D3CB07A2EF}" srcOrd="0" destOrd="0" presId="urn:microsoft.com/office/officeart/2005/8/layout/default"/>
    <dgm:cxn modelId="{710053A7-D78E-454F-9B72-A1A6288B1833}" type="presOf" srcId="{CAAD28C0-29FE-448B-AD75-1F1EB1BC733E}" destId="{32388043-C151-4979-B467-EAC4380FB3DD}" srcOrd="0" destOrd="0" presId="urn:microsoft.com/office/officeart/2005/8/layout/default"/>
    <dgm:cxn modelId="{640B096F-A3F0-421C-B25B-3DE58981F5EC}" srcId="{D6BAFBB5-65CB-4E22-8D51-E69F3BDF881E}" destId="{CAAD28C0-29FE-448B-AD75-1F1EB1BC733E}" srcOrd="2" destOrd="0" parTransId="{4ED091EC-52D2-4F09-91EF-5A968CE77BBF}" sibTransId="{9B9E0E69-8F8B-49DC-8440-34A3BF231CB5}"/>
    <dgm:cxn modelId="{B5EF39C4-9326-4134-B5E3-9324662F2D84}" srcId="{D6BAFBB5-65CB-4E22-8D51-E69F3BDF881E}" destId="{4E79638D-CE87-4F33-A5C0-2E9A507BE5E3}" srcOrd="1" destOrd="0" parTransId="{27CF1D22-33D3-4F66-8D2D-8AA2D3ED91CA}" sibTransId="{9C0CD655-3B3C-4327-AE9E-6BE5B9B63990}"/>
    <dgm:cxn modelId="{E4436237-BACA-47EB-9CFD-B406667D6C21}" type="presParOf" srcId="{851C3E96-E663-4657-96F3-F53614C654B7}" destId="{E5CA2795-A31E-4581-BBCA-44D3CB07A2EF}" srcOrd="0" destOrd="0" presId="urn:microsoft.com/office/officeart/2005/8/layout/default"/>
    <dgm:cxn modelId="{3BA2ADB0-1EB4-478D-BD7B-CEAE29C3DEE0}" type="presParOf" srcId="{851C3E96-E663-4657-96F3-F53614C654B7}" destId="{D511257B-696E-4238-8658-D3ABDA23F226}" srcOrd="1" destOrd="0" presId="urn:microsoft.com/office/officeart/2005/8/layout/default"/>
    <dgm:cxn modelId="{ACA6C495-33F0-4F06-9CF3-266824D14FC1}" type="presParOf" srcId="{851C3E96-E663-4657-96F3-F53614C654B7}" destId="{386C3960-DEA9-46C3-AB39-92670C3C1B9A}" srcOrd="2" destOrd="0" presId="urn:microsoft.com/office/officeart/2005/8/layout/default"/>
    <dgm:cxn modelId="{FE60AC0F-56BE-48A4-AE29-B815497A2A02}" type="presParOf" srcId="{851C3E96-E663-4657-96F3-F53614C654B7}" destId="{3C2160D6-3A9A-4F79-B193-483457C72F90}" srcOrd="3" destOrd="0" presId="urn:microsoft.com/office/officeart/2005/8/layout/default"/>
    <dgm:cxn modelId="{A81A6B17-BC6D-490E-976F-39DE6B782122}" type="presParOf" srcId="{851C3E96-E663-4657-96F3-F53614C654B7}" destId="{32388043-C151-4979-B467-EAC4380FB3D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2CC432-DE46-4A72-ABB1-9FF528076A1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6EA2DB3-50D5-4F18-99D8-D7CD9DA636A1}">
      <dgm:prSet/>
      <dgm:spPr/>
      <dgm:t>
        <a:bodyPr/>
        <a:lstStyle/>
        <a:p>
          <a:pPr>
            <a:defRPr cap="all"/>
          </a:pPr>
          <a:r>
            <a:rPr lang="en-US" b="0" i="0" dirty="0"/>
            <a:t>City </a:t>
          </a:r>
          <a:r>
            <a:rPr lang="en-US" b="1" i="0" u="sng" dirty="0"/>
            <a:t>may</a:t>
          </a:r>
          <a:r>
            <a:rPr lang="en-US" b="0" i="0" dirty="0"/>
            <a:t> create</a:t>
          </a:r>
          <a:endParaRPr lang="en-US" dirty="0"/>
        </a:p>
      </dgm:t>
    </dgm:pt>
    <dgm:pt modelId="{15B3CAE0-641D-4E69-9138-B3D6331E2243}" type="parTrans" cxnId="{40ADC49B-29B4-4660-A725-DCCCDA1CF92F}">
      <dgm:prSet/>
      <dgm:spPr/>
      <dgm:t>
        <a:bodyPr/>
        <a:lstStyle/>
        <a:p>
          <a:endParaRPr lang="en-US"/>
        </a:p>
      </dgm:t>
    </dgm:pt>
    <dgm:pt modelId="{1E061D89-7C94-45D7-B60D-1B0EBC92DD1B}" type="sibTrans" cxnId="{40ADC49B-29B4-4660-A725-DCCCDA1CF92F}">
      <dgm:prSet/>
      <dgm:spPr/>
      <dgm:t>
        <a:bodyPr/>
        <a:lstStyle/>
        <a:p>
          <a:endParaRPr lang="en-US"/>
        </a:p>
      </dgm:t>
    </dgm:pt>
    <dgm:pt modelId="{C3665FF5-676F-4232-A26A-E685477A471F}">
      <dgm:prSet/>
      <dgm:spPr/>
      <dgm:t>
        <a:bodyPr/>
        <a:lstStyle/>
        <a:p>
          <a:pPr>
            <a:defRPr cap="all"/>
          </a:pPr>
          <a:r>
            <a:rPr lang="en-US" b="0" i="0" dirty="0"/>
            <a:t>Must be board separate from City Council in Home Rule City</a:t>
          </a:r>
          <a:endParaRPr lang="en-US" dirty="0"/>
        </a:p>
      </dgm:t>
    </dgm:pt>
    <dgm:pt modelId="{F6831795-1F57-49E4-AE3D-89E50BC12C9A}" type="parTrans" cxnId="{119B3A99-7C74-46EB-B689-2279FDA31A7B}">
      <dgm:prSet/>
      <dgm:spPr/>
      <dgm:t>
        <a:bodyPr/>
        <a:lstStyle/>
        <a:p>
          <a:endParaRPr lang="en-US"/>
        </a:p>
      </dgm:t>
    </dgm:pt>
    <dgm:pt modelId="{59C4F036-032C-4937-B7FB-2ECC7B488C64}" type="sibTrans" cxnId="{119B3A99-7C74-46EB-B689-2279FDA31A7B}">
      <dgm:prSet/>
      <dgm:spPr/>
      <dgm:t>
        <a:bodyPr/>
        <a:lstStyle/>
        <a:p>
          <a:endParaRPr lang="en-US"/>
        </a:p>
      </dgm:t>
    </dgm:pt>
    <dgm:pt modelId="{99E17214-7269-4820-B32A-9DC1532BA91F}" type="pres">
      <dgm:prSet presAssocID="{252CC432-DE46-4A72-ABB1-9FF528076A12}" presName="root" presStyleCnt="0">
        <dgm:presLayoutVars>
          <dgm:dir/>
          <dgm:resizeHandles val="exact"/>
        </dgm:presLayoutVars>
      </dgm:prSet>
      <dgm:spPr/>
      <dgm:t>
        <a:bodyPr/>
        <a:lstStyle/>
        <a:p>
          <a:endParaRPr lang="en-US"/>
        </a:p>
      </dgm:t>
    </dgm:pt>
    <dgm:pt modelId="{919E97F8-E033-4A7C-A182-A45D3DFEECDD}" type="pres">
      <dgm:prSet presAssocID="{76EA2DB3-50D5-4F18-99D8-D7CD9DA636A1}" presName="compNode" presStyleCnt="0"/>
      <dgm:spPr/>
    </dgm:pt>
    <dgm:pt modelId="{16A7C1A1-BBA0-4DEE-95BA-CB03F1A83B0F}" type="pres">
      <dgm:prSet presAssocID="{76EA2DB3-50D5-4F18-99D8-D7CD9DA636A1}" presName="iconBgRect" presStyleLbl="bgShp" presStyleIdx="0" presStyleCnt="2"/>
      <dgm:spPr>
        <a:prstGeom prst="round2DiagRect">
          <a:avLst>
            <a:gd name="adj1" fmla="val 29727"/>
            <a:gd name="adj2" fmla="val 0"/>
          </a:avLst>
        </a:prstGeom>
      </dgm:spPr>
    </dgm:pt>
    <dgm:pt modelId="{F5BF07B9-0E3F-4071-88EF-B35663F0DBBA}" type="pres">
      <dgm:prSet presAssocID="{76EA2DB3-50D5-4F18-99D8-D7CD9DA636A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ity"/>
        </a:ext>
      </dgm:extLst>
    </dgm:pt>
    <dgm:pt modelId="{75ADDDB3-E357-4E1A-8322-DC840F1C0773}" type="pres">
      <dgm:prSet presAssocID="{76EA2DB3-50D5-4F18-99D8-D7CD9DA636A1}" presName="spaceRect" presStyleCnt="0"/>
      <dgm:spPr/>
    </dgm:pt>
    <dgm:pt modelId="{7A358CDF-66B7-4830-A225-87569EA4F1B5}" type="pres">
      <dgm:prSet presAssocID="{76EA2DB3-50D5-4F18-99D8-D7CD9DA636A1}" presName="textRect" presStyleLbl="revTx" presStyleIdx="0" presStyleCnt="2">
        <dgm:presLayoutVars>
          <dgm:chMax val="1"/>
          <dgm:chPref val="1"/>
        </dgm:presLayoutVars>
      </dgm:prSet>
      <dgm:spPr/>
      <dgm:t>
        <a:bodyPr/>
        <a:lstStyle/>
        <a:p>
          <a:endParaRPr lang="en-US"/>
        </a:p>
      </dgm:t>
    </dgm:pt>
    <dgm:pt modelId="{CA7C2284-E312-41D3-A940-79AB9C941A37}" type="pres">
      <dgm:prSet presAssocID="{1E061D89-7C94-45D7-B60D-1B0EBC92DD1B}" presName="sibTrans" presStyleCnt="0"/>
      <dgm:spPr/>
    </dgm:pt>
    <dgm:pt modelId="{B1AC6DBC-DB1B-48CF-BD3F-9473563BAF05}" type="pres">
      <dgm:prSet presAssocID="{C3665FF5-676F-4232-A26A-E685477A471F}" presName="compNode" presStyleCnt="0"/>
      <dgm:spPr/>
    </dgm:pt>
    <dgm:pt modelId="{5C28B089-E24C-4DCD-A9D3-4C2EC3325F11}" type="pres">
      <dgm:prSet presAssocID="{C3665FF5-676F-4232-A26A-E685477A471F}" presName="iconBgRect" presStyleLbl="bgShp" presStyleIdx="1" presStyleCnt="2"/>
      <dgm:spPr>
        <a:prstGeom prst="round2DiagRect">
          <a:avLst>
            <a:gd name="adj1" fmla="val 29727"/>
            <a:gd name="adj2" fmla="val 0"/>
          </a:avLst>
        </a:prstGeom>
      </dgm:spPr>
    </dgm:pt>
    <dgm:pt modelId="{72A06CDE-0D03-40EC-9C3E-57FC5A3DD79A}" type="pres">
      <dgm:prSet presAssocID="{C3665FF5-676F-4232-A26A-E685477A471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90BBD780-3FEB-478E-9A58-212CB74810A5}" type="pres">
      <dgm:prSet presAssocID="{C3665FF5-676F-4232-A26A-E685477A471F}" presName="spaceRect" presStyleCnt="0"/>
      <dgm:spPr/>
    </dgm:pt>
    <dgm:pt modelId="{8B7AF48E-A9F9-47A5-84BF-7768CF66BBE8}" type="pres">
      <dgm:prSet presAssocID="{C3665FF5-676F-4232-A26A-E685477A471F}" presName="textRect" presStyleLbl="revTx" presStyleIdx="1" presStyleCnt="2">
        <dgm:presLayoutVars>
          <dgm:chMax val="1"/>
          <dgm:chPref val="1"/>
        </dgm:presLayoutVars>
      </dgm:prSet>
      <dgm:spPr/>
      <dgm:t>
        <a:bodyPr/>
        <a:lstStyle/>
        <a:p>
          <a:endParaRPr lang="en-US"/>
        </a:p>
      </dgm:t>
    </dgm:pt>
  </dgm:ptLst>
  <dgm:cxnLst>
    <dgm:cxn modelId="{DF8AD49A-B70E-41D7-9D69-EA6AC514E293}" type="presOf" srcId="{76EA2DB3-50D5-4F18-99D8-D7CD9DA636A1}" destId="{7A358CDF-66B7-4830-A225-87569EA4F1B5}" srcOrd="0" destOrd="0" presId="urn:microsoft.com/office/officeart/2018/5/layout/IconLeafLabelList"/>
    <dgm:cxn modelId="{A6ACBB1E-7321-44A0-A676-48FD76A653AC}" type="presOf" srcId="{C3665FF5-676F-4232-A26A-E685477A471F}" destId="{8B7AF48E-A9F9-47A5-84BF-7768CF66BBE8}" srcOrd="0" destOrd="0" presId="urn:microsoft.com/office/officeart/2018/5/layout/IconLeafLabelList"/>
    <dgm:cxn modelId="{119B3A99-7C74-46EB-B689-2279FDA31A7B}" srcId="{252CC432-DE46-4A72-ABB1-9FF528076A12}" destId="{C3665FF5-676F-4232-A26A-E685477A471F}" srcOrd="1" destOrd="0" parTransId="{F6831795-1F57-49E4-AE3D-89E50BC12C9A}" sibTransId="{59C4F036-032C-4937-B7FB-2ECC7B488C64}"/>
    <dgm:cxn modelId="{99EFFC67-7FA8-47BC-80A9-83D455B61C7B}" type="presOf" srcId="{252CC432-DE46-4A72-ABB1-9FF528076A12}" destId="{99E17214-7269-4820-B32A-9DC1532BA91F}" srcOrd="0" destOrd="0" presId="urn:microsoft.com/office/officeart/2018/5/layout/IconLeafLabelList"/>
    <dgm:cxn modelId="{40ADC49B-29B4-4660-A725-DCCCDA1CF92F}" srcId="{252CC432-DE46-4A72-ABB1-9FF528076A12}" destId="{76EA2DB3-50D5-4F18-99D8-D7CD9DA636A1}" srcOrd="0" destOrd="0" parTransId="{15B3CAE0-641D-4E69-9138-B3D6331E2243}" sibTransId="{1E061D89-7C94-45D7-B60D-1B0EBC92DD1B}"/>
    <dgm:cxn modelId="{F7DC87C3-7B19-4D04-92B4-695B9A2985E7}" type="presParOf" srcId="{99E17214-7269-4820-B32A-9DC1532BA91F}" destId="{919E97F8-E033-4A7C-A182-A45D3DFEECDD}" srcOrd="0" destOrd="0" presId="urn:microsoft.com/office/officeart/2018/5/layout/IconLeafLabelList"/>
    <dgm:cxn modelId="{9B21749A-9C43-4C56-A979-75B29D1B8701}" type="presParOf" srcId="{919E97F8-E033-4A7C-A182-A45D3DFEECDD}" destId="{16A7C1A1-BBA0-4DEE-95BA-CB03F1A83B0F}" srcOrd="0" destOrd="0" presId="urn:microsoft.com/office/officeart/2018/5/layout/IconLeafLabelList"/>
    <dgm:cxn modelId="{2D102D77-C257-4432-A457-148A1886399B}" type="presParOf" srcId="{919E97F8-E033-4A7C-A182-A45D3DFEECDD}" destId="{F5BF07B9-0E3F-4071-88EF-B35663F0DBBA}" srcOrd="1" destOrd="0" presId="urn:microsoft.com/office/officeart/2018/5/layout/IconLeafLabelList"/>
    <dgm:cxn modelId="{AE3EB8BB-55F4-417B-8964-D08E1EB43581}" type="presParOf" srcId="{919E97F8-E033-4A7C-A182-A45D3DFEECDD}" destId="{75ADDDB3-E357-4E1A-8322-DC840F1C0773}" srcOrd="2" destOrd="0" presId="urn:microsoft.com/office/officeart/2018/5/layout/IconLeafLabelList"/>
    <dgm:cxn modelId="{7CA361A7-9177-4083-88C9-BE8208C37672}" type="presParOf" srcId="{919E97F8-E033-4A7C-A182-A45D3DFEECDD}" destId="{7A358CDF-66B7-4830-A225-87569EA4F1B5}" srcOrd="3" destOrd="0" presId="urn:microsoft.com/office/officeart/2018/5/layout/IconLeafLabelList"/>
    <dgm:cxn modelId="{83414361-8918-4B7B-810E-47A9A8FE36BB}" type="presParOf" srcId="{99E17214-7269-4820-B32A-9DC1532BA91F}" destId="{CA7C2284-E312-41D3-A940-79AB9C941A37}" srcOrd="1" destOrd="0" presId="urn:microsoft.com/office/officeart/2018/5/layout/IconLeafLabelList"/>
    <dgm:cxn modelId="{95FD3895-E2FA-4DF4-8955-3F4CB4092067}" type="presParOf" srcId="{99E17214-7269-4820-B32A-9DC1532BA91F}" destId="{B1AC6DBC-DB1B-48CF-BD3F-9473563BAF05}" srcOrd="2" destOrd="0" presId="urn:microsoft.com/office/officeart/2018/5/layout/IconLeafLabelList"/>
    <dgm:cxn modelId="{23C4D859-374A-4FDA-93E5-1EFA04F6B40E}" type="presParOf" srcId="{B1AC6DBC-DB1B-48CF-BD3F-9473563BAF05}" destId="{5C28B089-E24C-4DCD-A9D3-4C2EC3325F11}" srcOrd="0" destOrd="0" presId="urn:microsoft.com/office/officeart/2018/5/layout/IconLeafLabelList"/>
    <dgm:cxn modelId="{82C17F91-16A3-4AC6-A1CB-A52309CF4327}" type="presParOf" srcId="{B1AC6DBC-DB1B-48CF-BD3F-9473563BAF05}" destId="{72A06CDE-0D03-40EC-9C3E-57FC5A3DD79A}" srcOrd="1" destOrd="0" presId="urn:microsoft.com/office/officeart/2018/5/layout/IconLeafLabelList"/>
    <dgm:cxn modelId="{17BDD7F6-DBA1-45F6-A293-C84A0DFE6BA9}" type="presParOf" srcId="{B1AC6DBC-DB1B-48CF-BD3F-9473563BAF05}" destId="{90BBD780-3FEB-478E-9A58-212CB74810A5}" srcOrd="2" destOrd="0" presId="urn:microsoft.com/office/officeart/2018/5/layout/IconLeafLabelList"/>
    <dgm:cxn modelId="{F3670781-4376-41AF-B194-72662019DD56}" type="presParOf" srcId="{B1AC6DBC-DB1B-48CF-BD3F-9473563BAF05}" destId="{8B7AF48E-A9F9-47A5-84BF-7768CF66BBE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95966E-74B0-4CAE-B7A1-51F3884E5F91}" type="doc">
      <dgm:prSet loTypeId="urn:microsoft.com/office/officeart/2008/layout/LinedList" loCatId="list" qsTypeId="urn:microsoft.com/office/officeart/2005/8/quickstyle/simple5" qsCatId="simple" csTypeId="urn:microsoft.com/office/officeart/2005/8/colors/accent6_2" csCatId="accent6"/>
      <dgm:spPr/>
      <dgm:t>
        <a:bodyPr/>
        <a:lstStyle/>
        <a:p>
          <a:endParaRPr lang="en-US"/>
        </a:p>
      </dgm:t>
    </dgm:pt>
    <dgm:pt modelId="{433F7B8F-19C4-4022-BCD5-9ECA87D2C43E}">
      <dgm:prSet/>
      <dgm:spPr/>
      <dgm:t>
        <a:bodyPr/>
        <a:lstStyle/>
        <a:p>
          <a:r>
            <a:rPr lang="en-US" b="0" i="0" dirty="0"/>
            <a:t>Preface</a:t>
          </a:r>
          <a:endParaRPr lang="en-US" dirty="0"/>
        </a:p>
      </dgm:t>
    </dgm:pt>
    <dgm:pt modelId="{401311E9-A55C-41C4-977F-DE46901B8410}" type="parTrans" cxnId="{4912D68A-D300-4B87-9DD8-71268A6D1A2E}">
      <dgm:prSet/>
      <dgm:spPr/>
      <dgm:t>
        <a:bodyPr/>
        <a:lstStyle/>
        <a:p>
          <a:endParaRPr lang="en-US"/>
        </a:p>
      </dgm:t>
    </dgm:pt>
    <dgm:pt modelId="{4E81A68E-A939-475B-8256-98698DEF60AC}" type="sibTrans" cxnId="{4912D68A-D300-4B87-9DD8-71268A6D1A2E}">
      <dgm:prSet/>
      <dgm:spPr/>
      <dgm:t>
        <a:bodyPr/>
        <a:lstStyle/>
        <a:p>
          <a:endParaRPr lang="en-US"/>
        </a:p>
      </dgm:t>
    </dgm:pt>
    <dgm:pt modelId="{FE1A7380-6E53-4FDF-898A-9E9B89119C05}">
      <dgm:prSet/>
      <dgm:spPr/>
      <dgm:t>
        <a:bodyPr/>
        <a:lstStyle/>
        <a:p>
          <a:r>
            <a:rPr lang="en-US" b="0" i="0" dirty="0"/>
            <a:t>Purpose and Scope</a:t>
          </a:r>
          <a:endParaRPr lang="en-US" dirty="0"/>
        </a:p>
      </dgm:t>
    </dgm:pt>
    <dgm:pt modelId="{2B414FA4-0C87-4757-AE4A-E06D384D19BE}" type="parTrans" cxnId="{912078E1-642C-432A-A062-1F5946AC7E3F}">
      <dgm:prSet/>
      <dgm:spPr/>
      <dgm:t>
        <a:bodyPr/>
        <a:lstStyle/>
        <a:p>
          <a:endParaRPr lang="en-US"/>
        </a:p>
      </dgm:t>
    </dgm:pt>
    <dgm:pt modelId="{F1456F15-AE94-4888-8144-9902BB32DE85}" type="sibTrans" cxnId="{912078E1-642C-432A-A062-1F5946AC7E3F}">
      <dgm:prSet/>
      <dgm:spPr/>
      <dgm:t>
        <a:bodyPr/>
        <a:lstStyle/>
        <a:p>
          <a:endParaRPr lang="en-US"/>
        </a:p>
      </dgm:t>
    </dgm:pt>
    <dgm:pt modelId="{C17130B4-46CD-4C30-8031-A380B84264CB}">
      <dgm:prSet/>
      <dgm:spPr/>
      <dgm:t>
        <a:bodyPr/>
        <a:lstStyle/>
        <a:p>
          <a:r>
            <a:rPr lang="en-US" b="0" i="0" dirty="0"/>
            <a:t>Election of Officers</a:t>
          </a:r>
          <a:endParaRPr lang="en-US" dirty="0"/>
        </a:p>
      </dgm:t>
    </dgm:pt>
    <dgm:pt modelId="{A74D36CC-7116-4B85-88D1-DFDB014909A8}" type="parTrans" cxnId="{9B14BCA4-DEC7-4875-89D1-384D500A9438}">
      <dgm:prSet/>
      <dgm:spPr/>
      <dgm:t>
        <a:bodyPr/>
        <a:lstStyle/>
        <a:p>
          <a:endParaRPr lang="en-US"/>
        </a:p>
      </dgm:t>
    </dgm:pt>
    <dgm:pt modelId="{946E45D7-0CB2-49A6-8C49-693921D611D1}" type="sibTrans" cxnId="{9B14BCA4-DEC7-4875-89D1-384D500A9438}">
      <dgm:prSet/>
      <dgm:spPr/>
      <dgm:t>
        <a:bodyPr/>
        <a:lstStyle/>
        <a:p>
          <a:endParaRPr lang="en-US"/>
        </a:p>
      </dgm:t>
    </dgm:pt>
    <dgm:pt modelId="{91688627-6520-46BC-95A8-741A075BAE5E}">
      <dgm:prSet/>
      <dgm:spPr/>
      <dgm:t>
        <a:bodyPr/>
        <a:lstStyle/>
        <a:p>
          <a:r>
            <a:rPr lang="en-US" b="0" i="0" dirty="0"/>
            <a:t>Presiding Officer, Secretary</a:t>
          </a:r>
          <a:endParaRPr lang="en-US" dirty="0"/>
        </a:p>
      </dgm:t>
    </dgm:pt>
    <dgm:pt modelId="{020B52A1-9622-4BFB-9977-D4CD29040A38}" type="parTrans" cxnId="{85D43937-3A62-47CA-842A-BBAA87CFBB8D}">
      <dgm:prSet/>
      <dgm:spPr/>
      <dgm:t>
        <a:bodyPr/>
        <a:lstStyle/>
        <a:p>
          <a:endParaRPr lang="en-US"/>
        </a:p>
      </dgm:t>
    </dgm:pt>
    <dgm:pt modelId="{979ADC65-B1F6-4B60-96EC-88115EC139EC}" type="sibTrans" cxnId="{85D43937-3A62-47CA-842A-BBAA87CFBB8D}">
      <dgm:prSet/>
      <dgm:spPr/>
      <dgm:t>
        <a:bodyPr/>
        <a:lstStyle/>
        <a:p>
          <a:endParaRPr lang="en-US"/>
        </a:p>
      </dgm:t>
    </dgm:pt>
    <dgm:pt modelId="{51E63AB5-2534-4503-8DB8-07E198F8009A}">
      <dgm:prSet/>
      <dgm:spPr/>
      <dgm:t>
        <a:bodyPr/>
        <a:lstStyle/>
        <a:p>
          <a:r>
            <a:rPr lang="en-US" b="0" i="0" dirty="0"/>
            <a:t>Minutes and Records</a:t>
          </a:r>
          <a:endParaRPr lang="en-US" dirty="0"/>
        </a:p>
      </dgm:t>
    </dgm:pt>
    <dgm:pt modelId="{012ACDEE-7AD5-4857-984A-27ABCF82DA72}" type="parTrans" cxnId="{4FE12ADF-6426-48E2-9E13-DDD48258898F}">
      <dgm:prSet/>
      <dgm:spPr/>
      <dgm:t>
        <a:bodyPr/>
        <a:lstStyle/>
        <a:p>
          <a:endParaRPr lang="en-US"/>
        </a:p>
      </dgm:t>
    </dgm:pt>
    <dgm:pt modelId="{D1EC0618-1CFB-4151-B5F0-88768D085CCD}" type="sibTrans" cxnId="{4FE12ADF-6426-48E2-9E13-DDD48258898F}">
      <dgm:prSet/>
      <dgm:spPr/>
      <dgm:t>
        <a:bodyPr/>
        <a:lstStyle/>
        <a:p>
          <a:endParaRPr lang="en-US"/>
        </a:p>
      </dgm:t>
    </dgm:pt>
    <dgm:pt modelId="{5E752146-95B2-4074-8A54-3060268024FC}">
      <dgm:prSet/>
      <dgm:spPr/>
      <dgm:t>
        <a:bodyPr/>
        <a:lstStyle/>
        <a:p>
          <a:r>
            <a:rPr lang="en-US" b="0" i="0" dirty="0"/>
            <a:t>Meetings</a:t>
          </a:r>
          <a:endParaRPr lang="en-US" dirty="0"/>
        </a:p>
      </dgm:t>
    </dgm:pt>
    <dgm:pt modelId="{64B55328-9F2D-41F1-9C37-D48D41E83BF9}" type="parTrans" cxnId="{9CE37944-A4E6-4AE3-877D-53B278796CF5}">
      <dgm:prSet/>
      <dgm:spPr/>
      <dgm:t>
        <a:bodyPr/>
        <a:lstStyle/>
        <a:p>
          <a:endParaRPr lang="en-US"/>
        </a:p>
      </dgm:t>
    </dgm:pt>
    <dgm:pt modelId="{B163E952-7273-4592-AA8F-932879EF4754}" type="sibTrans" cxnId="{9CE37944-A4E6-4AE3-877D-53B278796CF5}">
      <dgm:prSet/>
      <dgm:spPr/>
      <dgm:t>
        <a:bodyPr/>
        <a:lstStyle/>
        <a:p>
          <a:endParaRPr lang="en-US"/>
        </a:p>
      </dgm:t>
    </dgm:pt>
    <dgm:pt modelId="{561586AA-7115-4941-99C7-8EFD8172A220}">
      <dgm:prSet/>
      <dgm:spPr/>
      <dgm:t>
        <a:bodyPr/>
        <a:lstStyle/>
        <a:p>
          <a:r>
            <a:rPr lang="en-US" b="0" i="0" dirty="0"/>
            <a:t>Voting</a:t>
          </a:r>
          <a:endParaRPr lang="en-US" dirty="0"/>
        </a:p>
      </dgm:t>
    </dgm:pt>
    <dgm:pt modelId="{9E794D1B-0AB5-45BC-A3DC-E53A0A91DD7C}" type="parTrans" cxnId="{1D98B4D2-06C5-4FFA-8C59-64DC51C1F3D7}">
      <dgm:prSet/>
      <dgm:spPr/>
      <dgm:t>
        <a:bodyPr/>
        <a:lstStyle/>
        <a:p>
          <a:endParaRPr lang="en-US"/>
        </a:p>
      </dgm:t>
    </dgm:pt>
    <dgm:pt modelId="{56C107C9-7258-42C5-9B18-9F51A2781ADF}" type="sibTrans" cxnId="{1D98B4D2-06C5-4FFA-8C59-64DC51C1F3D7}">
      <dgm:prSet/>
      <dgm:spPr/>
      <dgm:t>
        <a:bodyPr/>
        <a:lstStyle/>
        <a:p>
          <a:endParaRPr lang="en-US"/>
        </a:p>
      </dgm:t>
    </dgm:pt>
    <dgm:pt modelId="{27860675-E6F8-4489-9C13-07FA01B24BE8}">
      <dgm:prSet/>
      <dgm:spPr/>
      <dgm:t>
        <a:bodyPr/>
        <a:lstStyle/>
        <a:p>
          <a:r>
            <a:rPr lang="en-US" b="0" i="0" dirty="0"/>
            <a:t>Application Forms</a:t>
          </a:r>
          <a:endParaRPr lang="en-US" dirty="0"/>
        </a:p>
      </dgm:t>
    </dgm:pt>
    <dgm:pt modelId="{65ABFBF8-0877-407F-96D9-A43516DA30E1}" type="parTrans" cxnId="{A02EDDC3-7594-4E12-A81F-B9EF3A7D90C7}">
      <dgm:prSet/>
      <dgm:spPr/>
      <dgm:t>
        <a:bodyPr/>
        <a:lstStyle/>
        <a:p>
          <a:endParaRPr lang="en-US"/>
        </a:p>
      </dgm:t>
    </dgm:pt>
    <dgm:pt modelId="{8435B57C-F48F-4FCE-8AB3-6CB910F1DEDE}" type="sibTrans" cxnId="{A02EDDC3-7594-4E12-A81F-B9EF3A7D90C7}">
      <dgm:prSet/>
      <dgm:spPr/>
      <dgm:t>
        <a:bodyPr/>
        <a:lstStyle/>
        <a:p>
          <a:endParaRPr lang="en-US"/>
        </a:p>
      </dgm:t>
    </dgm:pt>
    <dgm:pt modelId="{7C34C824-2026-4056-8D58-B5E1BDEF6798}">
      <dgm:prSet/>
      <dgm:spPr/>
      <dgm:t>
        <a:bodyPr/>
        <a:lstStyle/>
        <a:p>
          <a:r>
            <a:rPr lang="en-US" b="0" i="0" dirty="0"/>
            <a:t>Time Limit to Submit an Appeal</a:t>
          </a:r>
          <a:endParaRPr lang="en-US" dirty="0"/>
        </a:p>
      </dgm:t>
    </dgm:pt>
    <dgm:pt modelId="{1E605836-ED52-4E91-8AE8-7DC0282766F9}" type="parTrans" cxnId="{576F6331-1651-442A-9241-A714FC6392E3}">
      <dgm:prSet/>
      <dgm:spPr/>
      <dgm:t>
        <a:bodyPr/>
        <a:lstStyle/>
        <a:p>
          <a:endParaRPr lang="en-US"/>
        </a:p>
      </dgm:t>
    </dgm:pt>
    <dgm:pt modelId="{EB80D908-CC3B-4AC2-816C-07EB342E1846}" type="sibTrans" cxnId="{576F6331-1651-442A-9241-A714FC6392E3}">
      <dgm:prSet/>
      <dgm:spPr/>
      <dgm:t>
        <a:bodyPr/>
        <a:lstStyle/>
        <a:p>
          <a:endParaRPr lang="en-US"/>
        </a:p>
      </dgm:t>
    </dgm:pt>
    <dgm:pt modelId="{A0EC46D3-58D1-4610-88ED-7817D6C56D99}">
      <dgm:prSet/>
      <dgm:spPr/>
      <dgm:t>
        <a:bodyPr/>
        <a:lstStyle/>
        <a:p>
          <a:r>
            <a:rPr lang="en-US" b="0" i="0" dirty="0"/>
            <a:t>Hearing Required</a:t>
          </a:r>
          <a:endParaRPr lang="en-US" dirty="0"/>
        </a:p>
      </dgm:t>
    </dgm:pt>
    <dgm:pt modelId="{F0962DBF-6BF3-4CBA-BEA6-A4222EDFAE60}" type="parTrans" cxnId="{0B0EC7AD-EB7E-4601-BCF3-F10286AE0F6F}">
      <dgm:prSet/>
      <dgm:spPr/>
      <dgm:t>
        <a:bodyPr/>
        <a:lstStyle/>
        <a:p>
          <a:endParaRPr lang="en-US"/>
        </a:p>
      </dgm:t>
    </dgm:pt>
    <dgm:pt modelId="{CEC99E7C-24EC-4575-9705-C340F0FD0CB0}" type="sibTrans" cxnId="{0B0EC7AD-EB7E-4601-BCF3-F10286AE0F6F}">
      <dgm:prSet/>
      <dgm:spPr/>
      <dgm:t>
        <a:bodyPr/>
        <a:lstStyle/>
        <a:p>
          <a:endParaRPr lang="en-US"/>
        </a:p>
      </dgm:t>
    </dgm:pt>
    <dgm:pt modelId="{F26A97D9-340B-414D-8047-0373F30AD6F7}">
      <dgm:prSet/>
      <dgm:spPr/>
      <dgm:t>
        <a:bodyPr/>
        <a:lstStyle/>
        <a:p>
          <a:r>
            <a:rPr lang="en-US" b="0" i="0" dirty="0"/>
            <a:t>Deliberation, Voting, and Findings</a:t>
          </a:r>
          <a:endParaRPr lang="en-US" dirty="0"/>
        </a:p>
      </dgm:t>
    </dgm:pt>
    <dgm:pt modelId="{FD587E16-1005-4DC3-A742-7F9F9C6D89C5}" type="parTrans" cxnId="{843EB7C5-1E61-4517-B2B6-E373C9BE2EC0}">
      <dgm:prSet/>
      <dgm:spPr/>
      <dgm:t>
        <a:bodyPr/>
        <a:lstStyle/>
        <a:p>
          <a:endParaRPr lang="en-US"/>
        </a:p>
      </dgm:t>
    </dgm:pt>
    <dgm:pt modelId="{5E0AD668-4950-4E87-A4F0-027A1FDDE3E0}" type="sibTrans" cxnId="{843EB7C5-1E61-4517-B2B6-E373C9BE2EC0}">
      <dgm:prSet/>
      <dgm:spPr/>
      <dgm:t>
        <a:bodyPr/>
        <a:lstStyle/>
        <a:p>
          <a:endParaRPr lang="en-US"/>
        </a:p>
      </dgm:t>
    </dgm:pt>
    <dgm:pt modelId="{C935994C-C30F-45FE-9107-1B81005ED2FE}">
      <dgm:prSet/>
      <dgm:spPr/>
      <dgm:t>
        <a:bodyPr/>
        <a:lstStyle/>
        <a:p>
          <a:r>
            <a:rPr lang="en-US" b="0" i="0" dirty="0"/>
            <a:t>Filing of Board Decisions</a:t>
          </a:r>
          <a:endParaRPr lang="en-US" dirty="0"/>
        </a:p>
      </dgm:t>
    </dgm:pt>
    <dgm:pt modelId="{A5CA83F7-99A9-420D-BF70-9CB1ADF17507}" type="parTrans" cxnId="{820331C1-B929-4513-B2B1-2113E627631B}">
      <dgm:prSet/>
      <dgm:spPr/>
      <dgm:t>
        <a:bodyPr/>
        <a:lstStyle/>
        <a:p>
          <a:endParaRPr lang="en-US"/>
        </a:p>
      </dgm:t>
    </dgm:pt>
    <dgm:pt modelId="{D3214001-3319-4FF9-81D0-8D1D54D3B609}" type="sibTrans" cxnId="{820331C1-B929-4513-B2B1-2113E627631B}">
      <dgm:prSet/>
      <dgm:spPr/>
      <dgm:t>
        <a:bodyPr/>
        <a:lstStyle/>
        <a:p>
          <a:endParaRPr lang="en-US"/>
        </a:p>
      </dgm:t>
    </dgm:pt>
    <dgm:pt modelId="{D1C2C4C7-1B30-4C00-B439-5A5B03D4BD50}">
      <dgm:prSet/>
      <dgm:spPr/>
      <dgm:t>
        <a:bodyPr/>
        <a:lstStyle/>
        <a:p>
          <a:r>
            <a:rPr lang="en-US" b="0" i="0" dirty="0"/>
            <a:t>Prohibition on Ex Parte Communications</a:t>
          </a:r>
          <a:endParaRPr lang="en-US" dirty="0"/>
        </a:p>
      </dgm:t>
    </dgm:pt>
    <dgm:pt modelId="{E2550625-5D80-40A1-ACD9-C9E68F66C1A3}" type="parTrans" cxnId="{C332F2D1-08BC-4F10-9522-8A30690FE339}">
      <dgm:prSet/>
      <dgm:spPr/>
      <dgm:t>
        <a:bodyPr/>
        <a:lstStyle/>
        <a:p>
          <a:endParaRPr lang="en-US"/>
        </a:p>
      </dgm:t>
    </dgm:pt>
    <dgm:pt modelId="{296C110B-A70A-4CD6-8F5D-AAAB52FD615D}" type="sibTrans" cxnId="{C332F2D1-08BC-4F10-9522-8A30690FE339}">
      <dgm:prSet/>
      <dgm:spPr/>
      <dgm:t>
        <a:bodyPr/>
        <a:lstStyle/>
        <a:p>
          <a:endParaRPr lang="en-US"/>
        </a:p>
      </dgm:t>
    </dgm:pt>
    <dgm:pt modelId="{BBEC3AB4-8707-43C3-A022-514FEC6E5F44}">
      <dgm:prSet/>
      <dgm:spPr/>
      <dgm:t>
        <a:bodyPr/>
        <a:lstStyle/>
        <a:p>
          <a:r>
            <a:rPr lang="en-US" b="0" i="0" dirty="0"/>
            <a:t>Limitations on Authority of Zoning Board of Adjustment</a:t>
          </a:r>
          <a:endParaRPr lang="en-US" dirty="0"/>
        </a:p>
      </dgm:t>
    </dgm:pt>
    <dgm:pt modelId="{B9AC8D93-6499-4FDF-955B-723BA81348B0}" type="parTrans" cxnId="{81A8C579-91FC-49BB-BEED-66C862AA99A2}">
      <dgm:prSet/>
      <dgm:spPr/>
      <dgm:t>
        <a:bodyPr/>
        <a:lstStyle/>
        <a:p>
          <a:endParaRPr lang="en-US"/>
        </a:p>
      </dgm:t>
    </dgm:pt>
    <dgm:pt modelId="{58396171-14B1-4B56-983F-71ABFD417A6D}" type="sibTrans" cxnId="{81A8C579-91FC-49BB-BEED-66C862AA99A2}">
      <dgm:prSet/>
      <dgm:spPr/>
      <dgm:t>
        <a:bodyPr/>
        <a:lstStyle/>
        <a:p>
          <a:endParaRPr lang="en-US"/>
        </a:p>
      </dgm:t>
    </dgm:pt>
    <dgm:pt modelId="{55E7B195-2D3B-4E99-A807-EBEDF49F0464}" type="pres">
      <dgm:prSet presAssocID="{5E95966E-74B0-4CAE-B7A1-51F3884E5F91}" presName="vert0" presStyleCnt="0">
        <dgm:presLayoutVars>
          <dgm:dir/>
          <dgm:animOne val="branch"/>
          <dgm:animLvl val="lvl"/>
        </dgm:presLayoutVars>
      </dgm:prSet>
      <dgm:spPr/>
      <dgm:t>
        <a:bodyPr/>
        <a:lstStyle/>
        <a:p>
          <a:endParaRPr lang="en-US"/>
        </a:p>
      </dgm:t>
    </dgm:pt>
    <dgm:pt modelId="{16A3B9A0-B639-4ED4-B513-136DE25F5BD9}" type="pres">
      <dgm:prSet presAssocID="{433F7B8F-19C4-4022-BCD5-9ECA87D2C43E}" presName="thickLine" presStyleLbl="alignNode1" presStyleIdx="0" presStyleCnt="14"/>
      <dgm:spPr/>
    </dgm:pt>
    <dgm:pt modelId="{C203A9B8-8D95-4EC5-9D8C-BCDDEEBBBDC0}" type="pres">
      <dgm:prSet presAssocID="{433F7B8F-19C4-4022-BCD5-9ECA87D2C43E}" presName="horz1" presStyleCnt="0"/>
      <dgm:spPr/>
    </dgm:pt>
    <dgm:pt modelId="{0AC019D7-8581-4F94-875D-4E6902CB43EA}" type="pres">
      <dgm:prSet presAssocID="{433F7B8F-19C4-4022-BCD5-9ECA87D2C43E}" presName="tx1" presStyleLbl="revTx" presStyleIdx="0" presStyleCnt="14"/>
      <dgm:spPr/>
      <dgm:t>
        <a:bodyPr/>
        <a:lstStyle/>
        <a:p>
          <a:endParaRPr lang="en-US"/>
        </a:p>
      </dgm:t>
    </dgm:pt>
    <dgm:pt modelId="{8780ECBA-A667-4E24-A4C3-E649845174E3}" type="pres">
      <dgm:prSet presAssocID="{433F7B8F-19C4-4022-BCD5-9ECA87D2C43E}" presName="vert1" presStyleCnt="0"/>
      <dgm:spPr/>
    </dgm:pt>
    <dgm:pt modelId="{F743531B-F6A2-4036-9526-DC946F9F7B16}" type="pres">
      <dgm:prSet presAssocID="{FE1A7380-6E53-4FDF-898A-9E9B89119C05}" presName="thickLine" presStyleLbl="alignNode1" presStyleIdx="1" presStyleCnt="14"/>
      <dgm:spPr/>
    </dgm:pt>
    <dgm:pt modelId="{5F09010A-6618-45B6-8E70-22F09CBDAB09}" type="pres">
      <dgm:prSet presAssocID="{FE1A7380-6E53-4FDF-898A-9E9B89119C05}" presName="horz1" presStyleCnt="0"/>
      <dgm:spPr/>
    </dgm:pt>
    <dgm:pt modelId="{AB477D8F-9CF4-47E8-9343-308583C435B1}" type="pres">
      <dgm:prSet presAssocID="{FE1A7380-6E53-4FDF-898A-9E9B89119C05}" presName="tx1" presStyleLbl="revTx" presStyleIdx="1" presStyleCnt="14"/>
      <dgm:spPr/>
      <dgm:t>
        <a:bodyPr/>
        <a:lstStyle/>
        <a:p>
          <a:endParaRPr lang="en-US"/>
        </a:p>
      </dgm:t>
    </dgm:pt>
    <dgm:pt modelId="{BDB31699-DD0F-4A67-9656-90F375A35D3A}" type="pres">
      <dgm:prSet presAssocID="{FE1A7380-6E53-4FDF-898A-9E9B89119C05}" presName="vert1" presStyleCnt="0"/>
      <dgm:spPr/>
    </dgm:pt>
    <dgm:pt modelId="{C0619402-1901-4258-9C9B-E7FD4CA216E6}" type="pres">
      <dgm:prSet presAssocID="{C17130B4-46CD-4C30-8031-A380B84264CB}" presName="thickLine" presStyleLbl="alignNode1" presStyleIdx="2" presStyleCnt="14"/>
      <dgm:spPr/>
    </dgm:pt>
    <dgm:pt modelId="{DCF2D6DE-1A2E-46C9-9F21-73573FB1AE9D}" type="pres">
      <dgm:prSet presAssocID="{C17130B4-46CD-4C30-8031-A380B84264CB}" presName="horz1" presStyleCnt="0"/>
      <dgm:spPr/>
    </dgm:pt>
    <dgm:pt modelId="{4A692990-77CD-4D8C-8590-D103AB3EE59A}" type="pres">
      <dgm:prSet presAssocID="{C17130B4-46CD-4C30-8031-A380B84264CB}" presName="tx1" presStyleLbl="revTx" presStyleIdx="2" presStyleCnt="14"/>
      <dgm:spPr/>
      <dgm:t>
        <a:bodyPr/>
        <a:lstStyle/>
        <a:p>
          <a:endParaRPr lang="en-US"/>
        </a:p>
      </dgm:t>
    </dgm:pt>
    <dgm:pt modelId="{1A1FE36C-98F5-4EA9-8D88-FBFB706862B6}" type="pres">
      <dgm:prSet presAssocID="{C17130B4-46CD-4C30-8031-A380B84264CB}" presName="vert1" presStyleCnt="0"/>
      <dgm:spPr/>
    </dgm:pt>
    <dgm:pt modelId="{61B2D852-8123-428C-8845-D68DF2EDDC36}" type="pres">
      <dgm:prSet presAssocID="{91688627-6520-46BC-95A8-741A075BAE5E}" presName="thickLine" presStyleLbl="alignNode1" presStyleIdx="3" presStyleCnt="14"/>
      <dgm:spPr/>
    </dgm:pt>
    <dgm:pt modelId="{1747D13B-0B41-4190-861C-559A048FEA65}" type="pres">
      <dgm:prSet presAssocID="{91688627-6520-46BC-95A8-741A075BAE5E}" presName="horz1" presStyleCnt="0"/>
      <dgm:spPr/>
    </dgm:pt>
    <dgm:pt modelId="{92BB3F12-C729-4573-8399-A406B9E174EA}" type="pres">
      <dgm:prSet presAssocID="{91688627-6520-46BC-95A8-741A075BAE5E}" presName="tx1" presStyleLbl="revTx" presStyleIdx="3" presStyleCnt="14"/>
      <dgm:spPr/>
      <dgm:t>
        <a:bodyPr/>
        <a:lstStyle/>
        <a:p>
          <a:endParaRPr lang="en-US"/>
        </a:p>
      </dgm:t>
    </dgm:pt>
    <dgm:pt modelId="{29DBE11C-8197-4638-A010-C5AED8C3C02E}" type="pres">
      <dgm:prSet presAssocID="{91688627-6520-46BC-95A8-741A075BAE5E}" presName="vert1" presStyleCnt="0"/>
      <dgm:spPr/>
    </dgm:pt>
    <dgm:pt modelId="{15A0A9E6-B0D4-4265-8897-9DC635447366}" type="pres">
      <dgm:prSet presAssocID="{51E63AB5-2534-4503-8DB8-07E198F8009A}" presName="thickLine" presStyleLbl="alignNode1" presStyleIdx="4" presStyleCnt="14"/>
      <dgm:spPr/>
    </dgm:pt>
    <dgm:pt modelId="{39739B1D-F9F1-42D4-8377-5B485A1A07E0}" type="pres">
      <dgm:prSet presAssocID="{51E63AB5-2534-4503-8DB8-07E198F8009A}" presName="horz1" presStyleCnt="0"/>
      <dgm:spPr/>
    </dgm:pt>
    <dgm:pt modelId="{F8006CED-6CDA-4676-ABEC-EA83FC6BE412}" type="pres">
      <dgm:prSet presAssocID="{51E63AB5-2534-4503-8DB8-07E198F8009A}" presName="tx1" presStyleLbl="revTx" presStyleIdx="4" presStyleCnt="14"/>
      <dgm:spPr/>
      <dgm:t>
        <a:bodyPr/>
        <a:lstStyle/>
        <a:p>
          <a:endParaRPr lang="en-US"/>
        </a:p>
      </dgm:t>
    </dgm:pt>
    <dgm:pt modelId="{876CE412-BAC3-4D1E-A4FA-B891991D1F3C}" type="pres">
      <dgm:prSet presAssocID="{51E63AB5-2534-4503-8DB8-07E198F8009A}" presName="vert1" presStyleCnt="0"/>
      <dgm:spPr/>
    </dgm:pt>
    <dgm:pt modelId="{68BEA586-D157-4998-8326-C3A0C7D22F9F}" type="pres">
      <dgm:prSet presAssocID="{5E752146-95B2-4074-8A54-3060268024FC}" presName="thickLine" presStyleLbl="alignNode1" presStyleIdx="5" presStyleCnt="14"/>
      <dgm:spPr/>
    </dgm:pt>
    <dgm:pt modelId="{D26987C2-383E-4E20-B071-FF4C102698A9}" type="pres">
      <dgm:prSet presAssocID="{5E752146-95B2-4074-8A54-3060268024FC}" presName="horz1" presStyleCnt="0"/>
      <dgm:spPr/>
    </dgm:pt>
    <dgm:pt modelId="{81CA5605-CEA2-4E5D-AB55-A48863F19EE4}" type="pres">
      <dgm:prSet presAssocID="{5E752146-95B2-4074-8A54-3060268024FC}" presName="tx1" presStyleLbl="revTx" presStyleIdx="5" presStyleCnt="14"/>
      <dgm:spPr/>
      <dgm:t>
        <a:bodyPr/>
        <a:lstStyle/>
        <a:p>
          <a:endParaRPr lang="en-US"/>
        </a:p>
      </dgm:t>
    </dgm:pt>
    <dgm:pt modelId="{87639049-B595-4944-9DAE-66336182CB16}" type="pres">
      <dgm:prSet presAssocID="{5E752146-95B2-4074-8A54-3060268024FC}" presName="vert1" presStyleCnt="0"/>
      <dgm:spPr/>
    </dgm:pt>
    <dgm:pt modelId="{EACF3AEC-AAF7-403A-95D6-67433EDA1A79}" type="pres">
      <dgm:prSet presAssocID="{561586AA-7115-4941-99C7-8EFD8172A220}" presName="thickLine" presStyleLbl="alignNode1" presStyleIdx="6" presStyleCnt="14"/>
      <dgm:spPr/>
    </dgm:pt>
    <dgm:pt modelId="{C8F71C3F-A2EC-48E3-808F-45F7C57E3EAE}" type="pres">
      <dgm:prSet presAssocID="{561586AA-7115-4941-99C7-8EFD8172A220}" presName="horz1" presStyleCnt="0"/>
      <dgm:spPr/>
    </dgm:pt>
    <dgm:pt modelId="{5EC58244-AAA1-48BC-8C44-F54574522958}" type="pres">
      <dgm:prSet presAssocID="{561586AA-7115-4941-99C7-8EFD8172A220}" presName="tx1" presStyleLbl="revTx" presStyleIdx="6" presStyleCnt="14"/>
      <dgm:spPr/>
      <dgm:t>
        <a:bodyPr/>
        <a:lstStyle/>
        <a:p>
          <a:endParaRPr lang="en-US"/>
        </a:p>
      </dgm:t>
    </dgm:pt>
    <dgm:pt modelId="{B342C50E-318D-49B4-96BA-8D2E0C35EEEF}" type="pres">
      <dgm:prSet presAssocID="{561586AA-7115-4941-99C7-8EFD8172A220}" presName="vert1" presStyleCnt="0"/>
      <dgm:spPr/>
    </dgm:pt>
    <dgm:pt modelId="{E6200FCB-221B-4E6E-ACD0-46FB20F1A6A5}" type="pres">
      <dgm:prSet presAssocID="{27860675-E6F8-4489-9C13-07FA01B24BE8}" presName="thickLine" presStyleLbl="alignNode1" presStyleIdx="7" presStyleCnt="14"/>
      <dgm:spPr/>
    </dgm:pt>
    <dgm:pt modelId="{2370AC1D-F6C6-4814-90C9-705B55589450}" type="pres">
      <dgm:prSet presAssocID="{27860675-E6F8-4489-9C13-07FA01B24BE8}" presName="horz1" presStyleCnt="0"/>
      <dgm:spPr/>
    </dgm:pt>
    <dgm:pt modelId="{3E319FA0-FD1E-45EB-A88B-3B557F800FD1}" type="pres">
      <dgm:prSet presAssocID="{27860675-E6F8-4489-9C13-07FA01B24BE8}" presName="tx1" presStyleLbl="revTx" presStyleIdx="7" presStyleCnt="14"/>
      <dgm:spPr/>
      <dgm:t>
        <a:bodyPr/>
        <a:lstStyle/>
        <a:p>
          <a:endParaRPr lang="en-US"/>
        </a:p>
      </dgm:t>
    </dgm:pt>
    <dgm:pt modelId="{9D2C3E31-5A07-4D18-B76A-FB2E168C7FF2}" type="pres">
      <dgm:prSet presAssocID="{27860675-E6F8-4489-9C13-07FA01B24BE8}" presName="vert1" presStyleCnt="0"/>
      <dgm:spPr/>
    </dgm:pt>
    <dgm:pt modelId="{D6E7FEE0-A882-426B-86AB-1F6C1CD5E748}" type="pres">
      <dgm:prSet presAssocID="{7C34C824-2026-4056-8D58-B5E1BDEF6798}" presName="thickLine" presStyleLbl="alignNode1" presStyleIdx="8" presStyleCnt="14"/>
      <dgm:spPr/>
    </dgm:pt>
    <dgm:pt modelId="{BEB9371F-4BD7-4EF1-B9FA-10EA27E8FE0E}" type="pres">
      <dgm:prSet presAssocID="{7C34C824-2026-4056-8D58-B5E1BDEF6798}" presName="horz1" presStyleCnt="0"/>
      <dgm:spPr/>
    </dgm:pt>
    <dgm:pt modelId="{E5400CB9-8F2B-4D6F-A7CA-E55D696D7103}" type="pres">
      <dgm:prSet presAssocID="{7C34C824-2026-4056-8D58-B5E1BDEF6798}" presName="tx1" presStyleLbl="revTx" presStyleIdx="8" presStyleCnt="14"/>
      <dgm:spPr/>
      <dgm:t>
        <a:bodyPr/>
        <a:lstStyle/>
        <a:p>
          <a:endParaRPr lang="en-US"/>
        </a:p>
      </dgm:t>
    </dgm:pt>
    <dgm:pt modelId="{7EA35444-FD5D-4401-883B-BDA1EEDDEAFF}" type="pres">
      <dgm:prSet presAssocID="{7C34C824-2026-4056-8D58-B5E1BDEF6798}" presName="vert1" presStyleCnt="0"/>
      <dgm:spPr/>
    </dgm:pt>
    <dgm:pt modelId="{64D770CA-7948-4179-8B55-33A2F7C31CF7}" type="pres">
      <dgm:prSet presAssocID="{A0EC46D3-58D1-4610-88ED-7817D6C56D99}" presName="thickLine" presStyleLbl="alignNode1" presStyleIdx="9" presStyleCnt="14"/>
      <dgm:spPr/>
    </dgm:pt>
    <dgm:pt modelId="{0B952EFE-F03C-4974-8993-7A206ACFEED5}" type="pres">
      <dgm:prSet presAssocID="{A0EC46D3-58D1-4610-88ED-7817D6C56D99}" presName="horz1" presStyleCnt="0"/>
      <dgm:spPr/>
    </dgm:pt>
    <dgm:pt modelId="{6282704E-4CE6-4B22-AACB-B356CE57252D}" type="pres">
      <dgm:prSet presAssocID="{A0EC46D3-58D1-4610-88ED-7817D6C56D99}" presName="tx1" presStyleLbl="revTx" presStyleIdx="9" presStyleCnt="14"/>
      <dgm:spPr/>
      <dgm:t>
        <a:bodyPr/>
        <a:lstStyle/>
        <a:p>
          <a:endParaRPr lang="en-US"/>
        </a:p>
      </dgm:t>
    </dgm:pt>
    <dgm:pt modelId="{A058CCA6-EF36-4A5E-A67F-F925E52284EB}" type="pres">
      <dgm:prSet presAssocID="{A0EC46D3-58D1-4610-88ED-7817D6C56D99}" presName="vert1" presStyleCnt="0"/>
      <dgm:spPr/>
    </dgm:pt>
    <dgm:pt modelId="{E9701218-5824-4148-BB6C-1CF03C93D702}" type="pres">
      <dgm:prSet presAssocID="{F26A97D9-340B-414D-8047-0373F30AD6F7}" presName="thickLine" presStyleLbl="alignNode1" presStyleIdx="10" presStyleCnt="14"/>
      <dgm:spPr/>
    </dgm:pt>
    <dgm:pt modelId="{27C14957-449D-48B9-854B-579903F7471E}" type="pres">
      <dgm:prSet presAssocID="{F26A97D9-340B-414D-8047-0373F30AD6F7}" presName="horz1" presStyleCnt="0"/>
      <dgm:spPr/>
    </dgm:pt>
    <dgm:pt modelId="{A2B64EB2-0A4C-4F74-8DE2-39841E88A1B9}" type="pres">
      <dgm:prSet presAssocID="{F26A97D9-340B-414D-8047-0373F30AD6F7}" presName="tx1" presStyleLbl="revTx" presStyleIdx="10" presStyleCnt="14"/>
      <dgm:spPr/>
      <dgm:t>
        <a:bodyPr/>
        <a:lstStyle/>
        <a:p>
          <a:endParaRPr lang="en-US"/>
        </a:p>
      </dgm:t>
    </dgm:pt>
    <dgm:pt modelId="{5C992F0E-CC1C-4F46-BCEB-602AC714CEC7}" type="pres">
      <dgm:prSet presAssocID="{F26A97D9-340B-414D-8047-0373F30AD6F7}" presName="vert1" presStyleCnt="0"/>
      <dgm:spPr/>
    </dgm:pt>
    <dgm:pt modelId="{B3D29BEF-408B-4299-819F-D7E589C8AA3D}" type="pres">
      <dgm:prSet presAssocID="{C935994C-C30F-45FE-9107-1B81005ED2FE}" presName="thickLine" presStyleLbl="alignNode1" presStyleIdx="11" presStyleCnt="14"/>
      <dgm:spPr/>
    </dgm:pt>
    <dgm:pt modelId="{33143684-4466-4961-A5E6-66F269E90AA3}" type="pres">
      <dgm:prSet presAssocID="{C935994C-C30F-45FE-9107-1B81005ED2FE}" presName="horz1" presStyleCnt="0"/>
      <dgm:spPr/>
    </dgm:pt>
    <dgm:pt modelId="{ADF351FA-6B46-4595-A278-BFCF8EBACCA2}" type="pres">
      <dgm:prSet presAssocID="{C935994C-C30F-45FE-9107-1B81005ED2FE}" presName="tx1" presStyleLbl="revTx" presStyleIdx="11" presStyleCnt="14"/>
      <dgm:spPr/>
      <dgm:t>
        <a:bodyPr/>
        <a:lstStyle/>
        <a:p>
          <a:endParaRPr lang="en-US"/>
        </a:p>
      </dgm:t>
    </dgm:pt>
    <dgm:pt modelId="{9F95AF1B-A290-4063-A639-E2EAE8E8EDE6}" type="pres">
      <dgm:prSet presAssocID="{C935994C-C30F-45FE-9107-1B81005ED2FE}" presName="vert1" presStyleCnt="0"/>
      <dgm:spPr/>
    </dgm:pt>
    <dgm:pt modelId="{6D6982A0-DB45-4BFE-A343-F4F90078DE8E}" type="pres">
      <dgm:prSet presAssocID="{D1C2C4C7-1B30-4C00-B439-5A5B03D4BD50}" presName="thickLine" presStyleLbl="alignNode1" presStyleIdx="12" presStyleCnt="14"/>
      <dgm:spPr/>
    </dgm:pt>
    <dgm:pt modelId="{1DA9240F-05AE-423B-8791-F7417596BE5F}" type="pres">
      <dgm:prSet presAssocID="{D1C2C4C7-1B30-4C00-B439-5A5B03D4BD50}" presName="horz1" presStyleCnt="0"/>
      <dgm:spPr/>
    </dgm:pt>
    <dgm:pt modelId="{3B1A4230-6D12-4CBB-B0B8-E8E8178552A0}" type="pres">
      <dgm:prSet presAssocID="{D1C2C4C7-1B30-4C00-B439-5A5B03D4BD50}" presName="tx1" presStyleLbl="revTx" presStyleIdx="12" presStyleCnt="14"/>
      <dgm:spPr/>
      <dgm:t>
        <a:bodyPr/>
        <a:lstStyle/>
        <a:p>
          <a:endParaRPr lang="en-US"/>
        </a:p>
      </dgm:t>
    </dgm:pt>
    <dgm:pt modelId="{659B3316-B95A-4E40-BE77-D2B7C4E3FF63}" type="pres">
      <dgm:prSet presAssocID="{D1C2C4C7-1B30-4C00-B439-5A5B03D4BD50}" presName="vert1" presStyleCnt="0"/>
      <dgm:spPr/>
    </dgm:pt>
    <dgm:pt modelId="{F77770F4-C6D5-45F8-8173-07A977B3CB07}" type="pres">
      <dgm:prSet presAssocID="{BBEC3AB4-8707-43C3-A022-514FEC6E5F44}" presName="thickLine" presStyleLbl="alignNode1" presStyleIdx="13" presStyleCnt="14"/>
      <dgm:spPr/>
    </dgm:pt>
    <dgm:pt modelId="{8A8E5DCE-0507-4335-B99F-A320225F4557}" type="pres">
      <dgm:prSet presAssocID="{BBEC3AB4-8707-43C3-A022-514FEC6E5F44}" presName="horz1" presStyleCnt="0"/>
      <dgm:spPr/>
    </dgm:pt>
    <dgm:pt modelId="{33BC9A18-1FAB-44BD-8F95-F84B4E9B47B2}" type="pres">
      <dgm:prSet presAssocID="{BBEC3AB4-8707-43C3-A022-514FEC6E5F44}" presName="tx1" presStyleLbl="revTx" presStyleIdx="13" presStyleCnt="14"/>
      <dgm:spPr/>
      <dgm:t>
        <a:bodyPr/>
        <a:lstStyle/>
        <a:p>
          <a:endParaRPr lang="en-US"/>
        </a:p>
      </dgm:t>
    </dgm:pt>
    <dgm:pt modelId="{D666A93A-1892-4F0B-9B1C-3B132FED2234}" type="pres">
      <dgm:prSet presAssocID="{BBEC3AB4-8707-43C3-A022-514FEC6E5F44}" presName="vert1" presStyleCnt="0"/>
      <dgm:spPr/>
    </dgm:pt>
  </dgm:ptLst>
  <dgm:cxnLst>
    <dgm:cxn modelId="{4033C756-3FEC-4381-A1ED-B70B38F62849}" type="presOf" srcId="{F26A97D9-340B-414D-8047-0373F30AD6F7}" destId="{A2B64EB2-0A4C-4F74-8DE2-39841E88A1B9}" srcOrd="0" destOrd="0" presId="urn:microsoft.com/office/officeart/2008/layout/LinedList"/>
    <dgm:cxn modelId="{576F6331-1651-442A-9241-A714FC6392E3}" srcId="{5E95966E-74B0-4CAE-B7A1-51F3884E5F91}" destId="{7C34C824-2026-4056-8D58-B5E1BDEF6798}" srcOrd="8" destOrd="0" parTransId="{1E605836-ED52-4E91-8AE8-7DC0282766F9}" sibTransId="{EB80D908-CC3B-4AC2-816C-07EB342E1846}"/>
    <dgm:cxn modelId="{0B0EC7AD-EB7E-4601-BCF3-F10286AE0F6F}" srcId="{5E95966E-74B0-4CAE-B7A1-51F3884E5F91}" destId="{A0EC46D3-58D1-4610-88ED-7817D6C56D99}" srcOrd="9" destOrd="0" parTransId="{F0962DBF-6BF3-4CBA-BEA6-A4222EDFAE60}" sibTransId="{CEC99E7C-24EC-4575-9705-C340F0FD0CB0}"/>
    <dgm:cxn modelId="{4912D68A-D300-4B87-9DD8-71268A6D1A2E}" srcId="{5E95966E-74B0-4CAE-B7A1-51F3884E5F91}" destId="{433F7B8F-19C4-4022-BCD5-9ECA87D2C43E}" srcOrd="0" destOrd="0" parTransId="{401311E9-A55C-41C4-977F-DE46901B8410}" sibTransId="{4E81A68E-A939-475B-8256-98698DEF60AC}"/>
    <dgm:cxn modelId="{843EB7C5-1E61-4517-B2B6-E373C9BE2EC0}" srcId="{5E95966E-74B0-4CAE-B7A1-51F3884E5F91}" destId="{F26A97D9-340B-414D-8047-0373F30AD6F7}" srcOrd="10" destOrd="0" parTransId="{FD587E16-1005-4DC3-A742-7F9F9C6D89C5}" sibTransId="{5E0AD668-4950-4E87-A4F0-027A1FDDE3E0}"/>
    <dgm:cxn modelId="{1C04C5FA-7593-4BE0-A97F-7FB737F5E839}" type="presOf" srcId="{FE1A7380-6E53-4FDF-898A-9E9B89119C05}" destId="{AB477D8F-9CF4-47E8-9343-308583C435B1}" srcOrd="0" destOrd="0" presId="urn:microsoft.com/office/officeart/2008/layout/LinedList"/>
    <dgm:cxn modelId="{83B67FD2-A83F-4A6D-9C67-A8244B65488C}" type="presOf" srcId="{91688627-6520-46BC-95A8-741A075BAE5E}" destId="{92BB3F12-C729-4573-8399-A406B9E174EA}" srcOrd="0" destOrd="0" presId="urn:microsoft.com/office/officeart/2008/layout/LinedList"/>
    <dgm:cxn modelId="{81A8C579-91FC-49BB-BEED-66C862AA99A2}" srcId="{5E95966E-74B0-4CAE-B7A1-51F3884E5F91}" destId="{BBEC3AB4-8707-43C3-A022-514FEC6E5F44}" srcOrd="13" destOrd="0" parTransId="{B9AC8D93-6499-4FDF-955B-723BA81348B0}" sibTransId="{58396171-14B1-4B56-983F-71ABFD417A6D}"/>
    <dgm:cxn modelId="{368BFCA0-0B74-48A0-90D6-D492266CFA1A}" type="presOf" srcId="{C935994C-C30F-45FE-9107-1B81005ED2FE}" destId="{ADF351FA-6B46-4595-A278-BFCF8EBACCA2}" srcOrd="0" destOrd="0" presId="urn:microsoft.com/office/officeart/2008/layout/LinedList"/>
    <dgm:cxn modelId="{577B13E8-2CB2-4E07-A00E-B3DDC6DA0C1D}" type="presOf" srcId="{561586AA-7115-4941-99C7-8EFD8172A220}" destId="{5EC58244-AAA1-48BC-8C44-F54574522958}" srcOrd="0" destOrd="0" presId="urn:microsoft.com/office/officeart/2008/layout/LinedList"/>
    <dgm:cxn modelId="{3DF7E291-0032-415B-909A-70B9F71FBB66}" type="presOf" srcId="{433F7B8F-19C4-4022-BCD5-9ECA87D2C43E}" destId="{0AC019D7-8581-4F94-875D-4E6902CB43EA}" srcOrd="0" destOrd="0" presId="urn:microsoft.com/office/officeart/2008/layout/LinedList"/>
    <dgm:cxn modelId="{785713E5-A595-43BB-B549-1D642CB365C4}" type="presOf" srcId="{C17130B4-46CD-4C30-8031-A380B84264CB}" destId="{4A692990-77CD-4D8C-8590-D103AB3EE59A}" srcOrd="0" destOrd="0" presId="urn:microsoft.com/office/officeart/2008/layout/LinedList"/>
    <dgm:cxn modelId="{912078E1-642C-432A-A062-1F5946AC7E3F}" srcId="{5E95966E-74B0-4CAE-B7A1-51F3884E5F91}" destId="{FE1A7380-6E53-4FDF-898A-9E9B89119C05}" srcOrd="1" destOrd="0" parTransId="{2B414FA4-0C87-4757-AE4A-E06D384D19BE}" sibTransId="{F1456F15-AE94-4888-8144-9902BB32DE85}"/>
    <dgm:cxn modelId="{4FE12ADF-6426-48E2-9E13-DDD48258898F}" srcId="{5E95966E-74B0-4CAE-B7A1-51F3884E5F91}" destId="{51E63AB5-2534-4503-8DB8-07E198F8009A}" srcOrd="4" destOrd="0" parTransId="{012ACDEE-7AD5-4857-984A-27ABCF82DA72}" sibTransId="{D1EC0618-1CFB-4151-B5F0-88768D085CCD}"/>
    <dgm:cxn modelId="{1D98B4D2-06C5-4FFA-8C59-64DC51C1F3D7}" srcId="{5E95966E-74B0-4CAE-B7A1-51F3884E5F91}" destId="{561586AA-7115-4941-99C7-8EFD8172A220}" srcOrd="6" destOrd="0" parTransId="{9E794D1B-0AB5-45BC-A3DC-E53A0A91DD7C}" sibTransId="{56C107C9-7258-42C5-9B18-9F51A2781ADF}"/>
    <dgm:cxn modelId="{C332F2D1-08BC-4F10-9522-8A30690FE339}" srcId="{5E95966E-74B0-4CAE-B7A1-51F3884E5F91}" destId="{D1C2C4C7-1B30-4C00-B439-5A5B03D4BD50}" srcOrd="12" destOrd="0" parTransId="{E2550625-5D80-40A1-ACD9-C9E68F66C1A3}" sibTransId="{296C110B-A70A-4CD6-8F5D-AAAB52FD615D}"/>
    <dgm:cxn modelId="{DF26B80D-5334-4621-A43D-9475AB550CE5}" type="presOf" srcId="{5E752146-95B2-4074-8A54-3060268024FC}" destId="{81CA5605-CEA2-4E5D-AB55-A48863F19EE4}" srcOrd="0" destOrd="0" presId="urn:microsoft.com/office/officeart/2008/layout/LinedList"/>
    <dgm:cxn modelId="{4F1923EB-3AC8-4798-9B48-DC364F223B7B}" type="presOf" srcId="{D1C2C4C7-1B30-4C00-B439-5A5B03D4BD50}" destId="{3B1A4230-6D12-4CBB-B0B8-E8E8178552A0}" srcOrd="0" destOrd="0" presId="urn:microsoft.com/office/officeart/2008/layout/LinedList"/>
    <dgm:cxn modelId="{9CE37944-A4E6-4AE3-877D-53B278796CF5}" srcId="{5E95966E-74B0-4CAE-B7A1-51F3884E5F91}" destId="{5E752146-95B2-4074-8A54-3060268024FC}" srcOrd="5" destOrd="0" parTransId="{64B55328-9F2D-41F1-9C37-D48D41E83BF9}" sibTransId="{B163E952-7273-4592-AA8F-932879EF4754}"/>
    <dgm:cxn modelId="{85D43937-3A62-47CA-842A-BBAA87CFBB8D}" srcId="{5E95966E-74B0-4CAE-B7A1-51F3884E5F91}" destId="{91688627-6520-46BC-95A8-741A075BAE5E}" srcOrd="3" destOrd="0" parTransId="{020B52A1-9622-4BFB-9977-D4CD29040A38}" sibTransId="{979ADC65-B1F6-4B60-96EC-88115EC139EC}"/>
    <dgm:cxn modelId="{A02EDDC3-7594-4E12-A81F-B9EF3A7D90C7}" srcId="{5E95966E-74B0-4CAE-B7A1-51F3884E5F91}" destId="{27860675-E6F8-4489-9C13-07FA01B24BE8}" srcOrd="7" destOrd="0" parTransId="{65ABFBF8-0877-407F-96D9-A43516DA30E1}" sibTransId="{8435B57C-F48F-4FCE-8AB3-6CB910F1DEDE}"/>
    <dgm:cxn modelId="{4956202A-219F-44D0-8CA2-29AE688C41DF}" type="presOf" srcId="{A0EC46D3-58D1-4610-88ED-7817D6C56D99}" destId="{6282704E-4CE6-4B22-AACB-B356CE57252D}" srcOrd="0" destOrd="0" presId="urn:microsoft.com/office/officeart/2008/layout/LinedList"/>
    <dgm:cxn modelId="{9B14BCA4-DEC7-4875-89D1-384D500A9438}" srcId="{5E95966E-74B0-4CAE-B7A1-51F3884E5F91}" destId="{C17130B4-46CD-4C30-8031-A380B84264CB}" srcOrd="2" destOrd="0" parTransId="{A74D36CC-7116-4B85-88D1-DFDB014909A8}" sibTransId="{946E45D7-0CB2-49A6-8C49-693921D611D1}"/>
    <dgm:cxn modelId="{9A7069C6-3E83-4319-9649-7B7EA1658252}" type="presOf" srcId="{7C34C824-2026-4056-8D58-B5E1BDEF6798}" destId="{E5400CB9-8F2B-4D6F-A7CA-E55D696D7103}" srcOrd="0" destOrd="0" presId="urn:microsoft.com/office/officeart/2008/layout/LinedList"/>
    <dgm:cxn modelId="{FB0656D2-8726-4A74-929A-F2A01C4286C2}" type="presOf" srcId="{5E95966E-74B0-4CAE-B7A1-51F3884E5F91}" destId="{55E7B195-2D3B-4E99-A807-EBEDF49F0464}" srcOrd="0" destOrd="0" presId="urn:microsoft.com/office/officeart/2008/layout/LinedList"/>
    <dgm:cxn modelId="{3123A63A-C0EF-4B75-999D-0809D1C085A5}" type="presOf" srcId="{51E63AB5-2534-4503-8DB8-07E198F8009A}" destId="{F8006CED-6CDA-4676-ABEC-EA83FC6BE412}" srcOrd="0" destOrd="0" presId="urn:microsoft.com/office/officeart/2008/layout/LinedList"/>
    <dgm:cxn modelId="{5CAF9BE8-8358-471D-A145-55D18334C5E8}" type="presOf" srcId="{BBEC3AB4-8707-43C3-A022-514FEC6E5F44}" destId="{33BC9A18-1FAB-44BD-8F95-F84B4E9B47B2}" srcOrd="0" destOrd="0" presId="urn:microsoft.com/office/officeart/2008/layout/LinedList"/>
    <dgm:cxn modelId="{F245825B-5B9F-4AE2-AEE3-024D0BF88C84}" type="presOf" srcId="{27860675-E6F8-4489-9C13-07FA01B24BE8}" destId="{3E319FA0-FD1E-45EB-A88B-3B557F800FD1}" srcOrd="0" destOrd="0" presId="urn:microsoft.com/office/officeart/2008/layout/LinedList"/>
    <dgm:cxn modelId="{820331C1-B929-4513-B2B1-2113E627631B}" srcId="{5E95966E-74B0-4CAE-B7A1-51F3884E5F91}" destId="{C935994C-C30F-45FE-9107-1B81005ED2FE}" srcOrd="11" destOrd="0" parTransId="{A5CA83F7-99A9-420D-BF70-9CB1ADF17507}" sibTransId="{D3214001-3319-4FF9-81D0-8D1D54D3B609}"/>
    <dgm:cxn modelId="{FE4BBFCE-4994-4F1E-8CF7-CF32E4BC56A4}" type="presParOf" srcId="{55E7B195-2D3B-4E99-A807-EBEDF49F0464}" destId="{16A3B9A0-B639-4ED4-B513-136DE25F5BD9}" srcOrd="0" destOrd="0" presId="urn:microsoft.com/office/officeart/2008/layout/LinedList"/>
    <dgm:cxn modelId="{0D528EDA-399B-4991-9C6C-13BAB2AC09C0}" type="presParOf" srcId="{55E7B195-2D3B-4E99-A807-EBEDF49F0464}" destId="{C203A9B8-8D95-4EC5-9D8C-BCDDEEBBBDC0}" srcOrd="1" destOrd="0" presId="urn:microsoft.com/office/officeart/2008/layout/LinedList"/>
    <dgm:cxn modelId="{63AEAD24-73FC-40A1-AE3B-B7A8BBA20AD8}" type="presParOf" srcId="{C203A9B8-8D95-4EC5-9D8C-BCDDEEBBBDC0}" destId="{0AC019D7-8581-4F94-875D-4E6902CB43EA}" srcOrd="0" destOrd="0" presId="urn:microsoft.com/office/officeart/2008/layout/LinedList"/>
    <dgm:cxn modelId="{C2595442-5A3E-476C-9399-07E57E0ED156}" type="presParOf" srcId="{C203A9B8-8D95-4EC5-9D8C-BCDDEEBBBDC0}" destId="{8780ECBA-A667-4E24-A4C3-E649845174E3}" srcOrd="1" destOrd="0" presId="urn:microsoft.com/office/officeart/2008/layout/LinedList"/>
    <dgm:cxn modelId="{90C74DB1-945D-4C1F-B6DA-638643174720}" type="presParOf" srcId="{55E7B195-2D3B-4E99-A807-EBEDF49F0464}" destId="{F743531B-F6A2-4036-9526-DC946F9F7B16}" srcOrd="2" destOrd="0" presId="urn:microsoft.com/office/officeart/2008/layout/LinedList"/>
    <dgm:cxn modelId="{5863CBA1-0129-43AC-9707-8AD669C4CF65}" type="presParOf" srcId="{55E7B195-2D3B-4E99-A807-EBEDF49F0464}" destId="{5F09010A-6618-45B6-8E70-22F09CBDAB09}" srcOrd="3" destOrd="0" presId="urn:microsoft.com/office/officeart/2008/layout/LinedList"/>
    <dgm:cxn modelId="{AE104F88-AB3E-4E41-90A9-B32C00B1385F}" type="presParOf" srcId="{5F09010A-6618-45B6-8E70-22F09CBDAB09}" destId="{AB477D8F-9CF4-47E8-9343-308583C435B1}" srcOrd="0" destOrd="0" presId="urn:microsoft.com/office/officeart/2008/layout/LinedList"/>
    <dgm:cxn modelId="{0AE3C970-ACFE-419B-8527-625061929481}" type="presParOf" srcId="{5F09010A-6618-45B6-8E70-22F09CBDAB09}" destId="{BDB31699-DD0F-4A67-9656-90F375A35D3A}" srcOrd="1" destOrd="0" presId="urn:microsoft.com/office/officeart/2008/layout/LinedList"/>
    <dgm:cxn modelId="{C4D5731E-8D4B-47AF-A692-F0579936A264}" type="presParOf" srcId="{55E7B195-2D3B-4E99-A807-EBEDF49F0464}" destId="{C0619402-1901-4258-9C9B-E7FD4CA216E6}" srcOrd="4" destOrd="0" presId="urn:microsoft.com/office/officeart/2008/layout/LinedList"/>
    <dgm:cxn modelId="{5D5A9EF7-6A20-418D-B9E7-45AEEE734A07}" type="presParOf" srcId="{55E7B195-2D3B-4E99-A807-EBEDF49F0464}" destId="{DCF2D6DE-1A2E-46C9-9F21-73573FB1AE9D}" srcOrd="5" destOrd="0" presId="urn:microsoft.com/office/officeart/2008/layout/LinedList"/>
    <dgm:cxn modelId="{D126CC8B-171D-40D5-9FCE-02A47FA9DA98}" type="presParOf" srcId="{DCF2D6DE-1A2E-46C9-9F21-73573FB1AE9D}" destId="{4A692990-77CD-4D8C-8590-D103AB3EE59A}" srcOrd="0" destOrd="0" presId="urn:microsoft.com/office/officeart/2008/layout/LinedList"/>
    <dgm:cxn modelId="{0CE27912-8D90-4D57-9E85-432D87EC2A63}" type="presParOf" srcId="{DCF2D6DE-1A2E-46C9-9F21-73573FB1AE9D}" destId="{1A1FE36C-98F5-4EA9-8D88-FBFB706862B6}" srcOrd="1" destOrd="0" presId="urn:microsoft.com/office/officeart/2008/layout/LinedList"/>
    <dgm:cxn modelId="{F84B20CA-D8FD-4668-AE09-BD8A1FB07B5C}" type="presParOf" srcId="{55E7B195-2D3B-4E99-A807-EBEDF49F0464}" destId="{61B2D852-8123-428C-8845-D68DF2EDDC36}" srcOrd="6" destOrd="0" presId="urn:microsoft.com/office/officeart/2008/layout/LinedList"/>
    <dgm:cxn modelId="{77FD72F1-F80A-46C3-B482-B26968E3426F}" type="presParOf" srcId="{55E7B195-2D3B-4E99-A807-EBEDF49F0464}" destId="{1747D13B-0B41-4190-861C-559A048FEA65}" srcOrd="7" destOrd="0" presId="urn:microsoft.com/office/officeart/2008/layout/LinedList"/>
    <dgm:cxn modelId="{2F0427CD-9E0C-4C11-B875-9C0B23BF7FF9}" type="presParOf" srcId="{1747D13B-0B41-4190-861C-559A048FEA65}" destId="{92BB3F12-C729-4573-8399-A406B9E174EA}" srcOrd="0" destOrd="0" presId="urn:microsoft.com/office/officeart/2008/layout/LinedList"/>
    <dgm:cxn modelId="{A0FA04C8-616A-4FA9-B88C-65A6A8A6A47A}" type="presParOf" srcId="{1747D13B-0B41-4190-861C-559A048FEA65}" destId="{29DBE11C-8197-4638-A010-C5AED8C3C02E}" srcOrd="1" destOrd="0" presId="urn:microsoft.com/office/officeart/2008/layout/LinedList"/>
    <dgm:cxn modelId="{8974082B-CEE2-48FD-A80E-348220A719D6}" type="presParOf" srcId="{55E7B195-2D3B-4E99-A807-EBEDF49F0464}" destId="{15A0A9E6-B0D4-4265-8897-9DC635447366}" srcOrd="8" destOrd="0" presId="urn:microsoft.com/office/officeart/2008/layout/LinedList"/>
    <dgm:cxn modelId="{F3EED4F6-AC33-469E-BBF2-632852288A08}" type="presParOf" srcId="{55E7B195-2D3B-4E99-A807-EBEDF49F0464}" destId="{39739B1D-F9F1-42D4-8377-5B485A1A07E0}" srcOrd="9" destOrd="0" presId="urn:microsoft.com/office/officeart/2008/layout/LinedList"/>
    <dgm:cxn modelId="{60FF50C4-4BA6-47B5-8EE9-78D9B6F7376C}" type="presParOf" srcId="{39739B1D-F9F1-42D4-8377-5B485A1A07E0}" destId="{F8006CED-6CDA-4676-ABEC-EA83FC6BE412}" srcOrd="0" destOrd="0" presId="urn:microsoft.com/office/officeart/2008/layout/LinedList"/>
    <dgm:cxn modelId="{BC8EBD36-7FC3-4670-96C3-A403559BF866}" type="presParOf" srcId="{39739B1D-F9F1-42D4-8377-5B485A1A07E0}" destId="{876CE412-BAC3-4D1E-A4FA-B891991D1F3C}" srcOrd="1" destOrd="0" presId="urn:microsoft.com/office/officeart/2008/layout/LinedList"/>
    <dgm:cxn modelId="{3B720046-EDA9-4825-8029-D1F3E6EB27F5}" type="presParOf" srcId="{55E7B195-2D3B-4E99-A807-EBEDF49F0464}" destId="{68BEA586-D157-4998-8326-C3A0C7D22F9F}" srcOrd="10" destOrd="0" presId="urn:microsoft.com/office/officeart/2008/layout/LinedList"/>
    <dgm:cxn modelId="{2C92977A-1E4D-4048-AEC0-226F37F0F703}" type="presParOf" srcId="{55E7B195-2D3B-4E99-A807-EBEDF49F0464}" destId="{D26987C2-383E-4E20-B071-FF4C102698A9}" srcOrd="11" destOrd="0" presId="urn:microsoft.com/office/officeart/2008/layout/LinedList"/>
    <dgm:cxn modelId="{7FDE4159-AA06-4685-8857-4CC2F2F55907}" type="presParOf" srcId="{D26987C2-383E-4E20-B071-FF4C102698A9}" destId="{81CA5605-CEA2-4E5D-AB55-A48863F19EE4}" srcOrd="0" destOrd="0" presId="urn:microsoft.com/office/officeart/2008/layout/LinedList"/>
    <dgm:cxn modelId="{9F5BED62-50CF-40A7-94B1-D0F6F2188C27}" type="presParOf" srcId="{D26987C2-383E-4E20-B071-FF4C102698A9}" destId="{87639049-B595-4944-9DAE-66336182CB16}" srcOrd="1" destOrd="0" presId="urn:microsoft.com/office/officeart/2008/layout/LinedList"/>
    <dgm:cxn modelId="{1E342075-337F-41FD-867C-DD367CBAF6C3}" type="presParOf" srcId="{55E7B195-2D3B-4E99-A807-EBEDF49F0464}" destId="{EACF3AEC-AAF7-403A-95D6-67433EDA1A79}" srcOrd="12" destOrd="0" presId="urn:microsoft.com/office/officeart/2008/layout/LinedList"/>
    <dgm:cxn modelId="{AC5F7EAA-042D-4ED2-B41F-1D938A7851AD}" type="presParOf" srcId="{55E7B195-2D3B-4E99-A807-EBEDF49F0464}" destId="{C8F71C3F-A2EC-48E3-808F-45F7C57E3EAE}" srcOrd="13" destOrd="0" presId="urn:microsoft.com/office/officeart/2008/layout/LinedList"/>
    <dgm:cxn modelId="{5291DAAC-0155-44EA-B8B8-BC7BCB2E58DD}" type="presParOf" srcId="{C8F71C3F-A2EC-48E3-808F-45F7C57E3EAE}" destId="{5EC58244-AAA1-48BC-8C44-F54574522958}" srcOrd="0" destOrd="0" presId="urn:microsoft.com/office/officeart/2008/layout/LinedList"/>
    <dgm:cxn modelId="{744B3267-9A62-4F6C-95C8-939C2541C972}" type="presParOf" srcId="{C8F71C3F-A2EC-48E3-808F-45F7C57E3EAE}" destId="{B342C50E-318D-49B4-96BA-8D2E0C35EEEF}" srcOrd="1" destOrd="0" presId="urn:microsoft.com/office/officeart/2008/layout/LinedList"/>
    <dgm:cxn modelId="{8F8F8450-261A-4335-8C6C-02B4F4A62A4D}" type="presParOf" srcId="{55E7B195-2D3B-4E99-A807-EBEDF49F0464}" destId="{E6200FCB-221B-4E6E-ACD0-46FB20F1A6A5}" srcOrd="14" destOrd="0" presId="urn:microsoft.com/office/officeart/2008/layout/LinedList"/>
    <dgm:cxn modelId="{DC7E63FC-456B-45AF-82AF-7394D4AE30A3}" type="presParOf" srcId="{55E7B195-2D3B-4E99-A807-EBEDF49F0464}" destId="{2370AC1D-F6C6-4814-90C9-705B55589450}" srcOrd="15" destOrd="0" presId="urn:microsoft.com/office/officeart/2008/layout/LinedList"/>
    <dgm:cxn modelId="{364EBCF5-52FD-49EA-84FD-97AA7B1931B8}" type="presParOf" srcId="{2370AC1D-F6C6-4814-90C9-705B55589450}" destId="{3E319FA0-FD1E-45EB-A88B-3B557F800FD1}" srcOrd="0" destOrd="0" presId="urn:microsoft.com/office/officeart/2008/layout/LinedList"/>
    <dgm:cxn modelId="{D1D1E71C-7A45-4D0B-99F4-E95FCF8BFB3B}" type="presParOf" srcId="{2370AC1D-F6C6-4814-90C9-705B55589450}" destId="{9D2C3E31-5A07-4D18-B76A-FB2E168C7FF2}" srcOrd="1" destOrd="0" presId="urn:microsoft.com/office/officeart/2008/layout/LinedList"/>
    <dgm:cxn modelId="{B3B100E9-C161-48E2-AC70-500613261785}" type="presParOf" srcId="{55E7B195-2D3B-4E99-A807-EBEDF49F0464}" destId="{D6E7FEE0-A882-426B-86AB-1F6C1CD5E748}" srcOrd="16" destOrd="0" presId="urn:microsoft.com/office/officeart/2008/layout/LinedList"/>
    <dgm:cxn modelId="{008A2DB2-15F4-41E4-8182-192C8375F03E}" type="presParOf" srcId="{55E7B195-2D3B-4E99-A807-EBEDF49F0464}" destId="{BEB9371F-4BD7-4EF1-B9FA-10EA27E8FE0E}" srcOrd="17" destOrd="0" presId="urn:microsoft.com/office/officeart/2008/layout/LinedList"/>
    <dgm:cxn modelId="{599D8203-F1C0-43AE-9A77-03E845C7474D}" type="presParOf" srcId="{BEB9371F-4BD7-4EF1-B9FA-10EA27E8FE0E}" destId="{E5400CB9-8F2B-4D6F-A7CA-E55D696D7103}" srcOrd="0" destOrd="0" presId="urn:microsoft.com/office/officeart/2008/layout/LinedList"/>
    <dgm:cxn modelId="{4768FE4B-DC41-42A5-B322-CF0ADABDCCC7}" type="presParOf" srcId="{BEB9371F-4BD7-4EF1-B9FA-10EA27E8FE0E}" destId="{7EA35444-FD5D-4401-883B-BDA1EEDDEAFF}" srcOrd="1" destOrd="0" presId="urn:microsoft.com/office/officeart/2008/layout/LinedList"/>
    <dgm:cxn modelId="{6810740A-8FF3-44DD-BE15-11F8561E903B}" type="presParOf" srcId="{55E7B195-2D3B-4E99-A807-EBEDF49F0464}" destId="{64D770CA-7948-4179-8B55-33A2F7C31CF7}" srcOrd="18" destOrd="0" presId="urn:microsoft.com/office/officeart/2008/layout/LinedList"/>
    <dgm:cxn modelId="{E7FED3C6-44DE-4583-98FD-E8CC8E83A8A4}" type="presParOf" srcId="{55E7B195-2D3B-4E99-A807-EBEDF49F0464}" destId="{0B952EFE-F03C-4974-8993-7A206ACFEED5}" srcOrd="19" destOrd="0" presId="urn:microsoft.com/office/officeart/2008/layout/LinedList"/>
    <dgm:cxn modelId="{763DE7B9-B5F4-4AE8-AC23-F0A2C14A716E}" type="presParOf" srcId="{0B952EFE-F03C-4974-8993-7A206ACFEED5}" destId="{6282704E-4CE6-4B22-AACB-B356CE57252D}" srcOrd="0" destOrd="0" presId="urn:microsoft.com/office/officeart/2008/layout/LinedList"/>
    <dgm:cxn modelId="{08836E9A-6837-4E41-A4B0-B14A5B6E476C}" type="presParOf" srcId="{0B952EFE-F03C-4974-8993-7A206ACFEED5}" destId="{A058CCA6-EF36-4A5E-A67F-F925E52284EB}" srcOrd="1" destOrd="0" presId="urn:microsoft.com/office/officeart/2008/layout/LinedList"/>
    <dgm:cxn modelId="{E0F5E1B9-78F3-46F8-B3EE-DF958507918F}" type="presParOf" srcId="{55E7B195-2D3B-4E99-A807-EBEDF49F0464}" destId="{E9701218-5824-4148-BB6C-1CF03C93D702}" srcOrd="20" destOrd="0" presId="urn:microsoft.com/office/officeart/2008/layout/LinedList"/>
    <dgm:cxn modelId="{F74DF61A-122C-49AD-BF62-D4E833EA57AA}" type="presParOf" srcId="{55E7B195-2D3B-4E99-A807-EBEDF49F0464}" destId="{27C14957-449D-48B9-854B-579903F7471E}" srcOrd="21" destOrd="0" presId="urn:microsoft.com/office/officeart/2008/layout/LinedList"/>
    <dgm:cxn modelId="{6E263671-2F70-4F7C-9ED4-36998946326F}" type="presParOf" srcId="{27C14957-449D-48B9-854B-579903F7471E}" destId="{A2B64EB2-0A4C-4F74-8DE2-39841E88A1B9}" srcOrd="0" destOrd="0" presId="urn:microsoft.com/office/officeart/2008/layout/LinedList"/>
    <dgm:cxn modelId="{44EDDDFA-64E7-42DF-B0AD-E8E713B9F26A}" type="presParOf" srcId="{27C14957-449D-48B9-854B-579903F7471E}" destId="{5C992F0E-CC1C-4F46-BCEB-602AC714CEC7}" srcOrd="1" destOrd="0" presId="urn:microsoft.com/office/officeart/2008/layout/LinedList"/>
    <dgm:cxn modelId="{3D367D2C-2B2C-4C7A-99E6-0AEC08C4F7DC}" type="presParOf" srcId="{55E7B195-2D3B-4E99-A807-EBEDF49F0464}" destId="{B3D29BEF-408B-4299-819F-D7E589C8AA3D}" srcOrd="22" destOrd="0" presId="urn:microsoft.com/office/officeart/2008/layout/LinedList"/>
    <dgm:cxn modelId="{125E824B-A160-4FD3-8C33-A07B1417C6A2}" type="presParOf" srcId="{55E7B195-2D3B-4E99-A807-EBEDF49F0464}" destId="{33143684-4466-4961-A5E6-66F269E90AA3}" srcOrd="23" destOrd="0" presId="urn:microsoft.com/office/officeart/2008/layout/LinedList"/>
    <dgm:cxn modelId="{95C1D553-023E-4FE5-A4D0-0A35480D140D}" type="presParOf" srcId="{33143684-4466-4961-A5E6-66F269E90AA3}" destId="{ADF351FA-6B46-4595-A278-BFCF8EBACCA2}" srcOrd="0" destOrd="0" presId="urn:microsoft.com/office/officeart/2008/layout/LinedList"/>
    <dgm:cxn modelId="{60DC24FA-86FE-4140-AA37-4AAFA60946CE}" type="presParOf" srcId="{33143684-4466-4961-A5E6-66F269E90AA3}" destId="{9F95AF1B-A290-4063-A639-E2EAE8E8EDE6}" srcOrd="1" destOrd="0" presId="urn:microsoft.com/office/officeart/2008/layout/LinedList"/>
    <dgm:cxn modelId="{CC9A108E-0C30-48DA-BA38-C89FAEA676CF}" type="presParOf" srcId="{55E7B195-2D3B-4E99-A807-EBEDF49F0464}" destId="{6D6982A0-DB45-4BFE-A343-F4F90078DE8E}" srcOrd="24" destOrd="0" presId="urn:microsoft.com/office/officeart/2008/layout/LinedList"/>
    <dgm:cxn modelId="{2297DAC4-5FD4-46AA-A586-ACA05453BBBC}" type="presParOf" srcId="{55E7B195-2D3B-4E99-A807-EBEDF49F0464}" destId="{1DA9240F-05AE-423B-8791-F7417596BE5F}" srcOrd="25" destOrd="0" presId="urn:microsoft.com/office/officeart/2008/layout/LinedList"/>
    <dgm:cxn modelId="{AF4193A8-78F5-4FF1-A363-840555147124}" type="presParOf" srcId="{1DA9240F-05AE-423B-8791-F7417596BE5F}" destId="{3B1A4230-6D12-4CBB-B0B8-E8E8178552A0}" srcOrd="0" destOrd="0" presId="urn:microsoft.com/office/officeart/2008/layout/LinedList"/>
    <dgm:cxn modelId="{ABF6504D-7B14-4A57-A8F8-6BCEA28DE7AD}" type="presParOf" srcId="{1DA9240F-05AE-423B-8791-F7417596BE5F}" destId="{659B3316-B95A-4E40-BE77-D2B7C4E3FF63}" srcOrd="1" destOrd="0" presId="urn:microsoft.com/office/officeart/2008/layout/LinedList"/>
    <dgm:cxn modelId="{7E1F3F2F-F524-46B6-8B29-85C65C6BAB4F}" type="presParOf" srcId="{55E7B195-2D3B-4E99-A807-EBEDF49F0464}" destId="{F77770F4-C6D5-45F8-8173-07A977B3CB07}" srcOrd="26" destOrd="0" presId="urn:microsoft.com/office/officeart/2008/layout/LinedList"/>
    <dgm:cxn modelId="{69113D87-909B-4DDD-8D2C-03AE02928F40}" type="presParOf" srcId="{55E7B195-2D3B-4E99-A807-EBEDF49F0464}" destId="{8A8E5DCE-0507-4335-B99F-A320225F4557}" srcOrd="27" destOrd="0" presId="urn:microsoft.com/office/officeart/2008/layout/LinedList"/>
    <dgm:cxn modelId="{1AFFD14A-6D2D-49F9-A92C-1B9E024DD0A7}" type="presParOf" srcId="{8A8E5DCE-0507-4335-B99F-A320225F4557}" destId="{33BC9A18-1FAB-44BD-8F95-F84B4E9B47B2}" srcOrd="0" destOrd="0" presId="urn:microsoft.com/office/officeart/2008/layout/LinedList"/>
    <dgm:cxn modelId="{A213CE27-C1BB-463E-B613-0BAB1D82748E}" type="presParOf" srcId="{8A8E5DCE-0507-4335-B99F-A320225F4557}" destId="{D666A93A-1892-4F0B-9B1C-3B132FED223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xmlns=""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xmlns=""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48">
              <a:extLst>
                <a:ext uri="{FF2B5EF4-FFF2-40B4-BE49-F238E27FC236}">
                  <a16:creationId xmlns:a16="http://schemas.microsoft.com/office/drawing/2014/main" xmlns=""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Oval 50">
              <a:extLst>
                <a:ext uri="{FF2B5EF4-FFF2-40B4-BE49-F238E27FC236}">
                  <a16:creationId xmlns:a16="http://schemas.microsoft.com/office/drawing/2014/main" xmlns=""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xmlns=""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xmlns=""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63">
              <a:extLst>
                <a:ext uri="{FF2B5EF4-FFF2-40B4-BE49-F238E27FC236}">
                  <a16:creationId xmlns:a16="http://schemas.microsoft.com/office/drawing/2014/main" xmlns=""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64">
              <a:extLst>
                <a:ext uri="{FF2B5EF4-FFF2-40B4-BE49-F238E27FC236}">
                  <a16:creationId xmlns:a16="http://schemas.microsoft.com/office/drawing/2014/main" xmlns=""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Oval 66">
              <a:extLst>
                <a:ext uri="{FF2B5EF4-FFF2-40B4-BE49-F238E27FC236}">
                  <a16:creationId xmlns:a16="http://schemas.microsoft.com/office/drawing/2014/main" xmlns=""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xmlns=""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xmlns=""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xmlns=""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a:extLst>
                <a:ext uri="{FF2B5EF4-FFF2-40B4-BE49-F238E27FC236}">
                  <a16:creationId xmlns:a16="http://schemas.microsoft.com/office/drawing/2014/main" xmlns=""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Freeform 71">
              <a:extLst>
                <a:ext uri="{FF2B5EF4-FFF2-40B4-BE49-F238E27FC236}">
                  <a16:creationId xmlns:a16="http://schemas.microsoft.com/office/drawing/2014/main" xmlns=""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Oval 72">
              <a:extLst>
                <a:ext uri="{FF2B5EF4-FFF2-40B4-BE49-F238E27FC236}">
                  <a16:creationId xmlns:a16="http://schemas.microsoft.com/office/drawing/2014/main" xmlns=""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xmlns=""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xmlns=""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75">
              <a:extLst>
                <a:ext uri="{FF2B5EF4-FFF2-40B4-BE49-F238E27FC236}">
                  <a16:creationId xmlns:a16="http://schemas.microsoft.com/office/drawing/2014/main" xmlns=""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76">
              <a:extLst>
                <a:ext uri="{FF2B5EF4-FFF2-40B4-BE49-F238E27FC236}">
                  <a16:creationId xmlns:a16="http://schemas.microsoft.com/office/drawing/2014/main" xmlns=""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77">
              <a:extLst>
                <a:ext uri="{FF2B5EF4-FFF2-40B4-BE49-F238E27FC236}">
                  <a16:creationId xmlns:a16="http://schemas.microsoft.com/office/drawing/2014/main" xmlns=""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78">
              <a:extLst>
                <a:ext uri="{FF2B5EF4-FFF2-40B4-BE49-F238E27FC236}">
                  <a16:creationId xmlns:a16="http://schemas.microsoft.com/office/drawing/2014/main" xmlns=""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79">
              <a:extLst>
                <a:ext uri="{FF2B5EF4-FFF2-40B4-BE49-F238E27FC236}">
                  <a16:creationId xmlns:a16="http://schemas.microsoft.com/office/drawing/2014/main" xmlns=""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80">
              <a:extLst>
                <a:ext uri="{FF2B5EF4-FFF2-40B4-BE49-F238E27FC236}">
                  <a16:creationId xmlns:a16="http://schemas.microsoft.com/office/drawing/2014/main" xmlns=""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81">
              <a:extLst>
                <a:ext uri="{FF2B5EF4-FFF2-40B4-BE49-F238E27FC236}">
                  <a16:creationId xmlns:a16="http://schemas.microsoft.com/office/drawing/2014/main" xmlns=""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xmlns=""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6/22/2022</a:t>
            </a:fld>
            <a:endParaRPr lang="en-US" dirty="0"/>
          </a:p>
        </p:txBody>
      </p:sp>
      <p:sp>
        <p:nvSpPr>
          <p:cNvPr id="5" name="Footer Placeholder 4">
            <a:extLst>
              <a:ext uri="{FF2B5EF4-FFF2-40B4-BE49-F238E27FC236}">
                <a16:creationId xmlns:a16="http://schemas.microsoft.com/office/drawing/2014/main" xmlns=""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xmlns=""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63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xmlns=""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a:extLst>
                <a:ext uri="{FF2B5EF4-FFF2-40B4-BE49-F238E27FC236}">
                  <a16:creationId xmlns:a16="http://schemas.microsoft.com/office/drawing/2014/main" xmlns=""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xmlns=""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xmlns=""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xmlns=""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xmlns=""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a:extLst>
                <a:ext uri="{FF2B5EF4-FFF2-40B4-BE49-F238E27FC236}">
                  <a16:creationId xmlns:a16="http://schemas.microsoft.com/office/drawing/2014/main" xmlns=""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xmlns=""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xmlns=""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31">
              <a:extLst>
                <a:ext uri="{FF2B5EF4-FFF2-40B4-BE49-F238E27FC236}">
                  <a16:creationId xmlns:a16="http://schemas.microsoft.com/office/drawing/2014/main" xmlns=""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32">
              <a:extLst>
                <a:ext uri="{FF2B5EF4-FFF2-40B4-BE49-F238E27FC236}">
                  <a16:creationId xmlns:a16="http://schemas.microsoft.com/office/drawing/2014/main" xmlns=""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xmlns=""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34">
              <a:extLst>
                <a:ext uri="{FF2B5EF4-FFF2-40B4-BE49-F238E27FC236}">
                  <a16:creationId xmlns:a16="http://schemas.microsoft.com/office/drawing/2014/main" xmlns=""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xmlns=""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D08D72-182D-C947-B3F7-B74948D0849B}"/>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5" name="Footer Placeholder 4">
            <a:extLst>
              <a:ext uri="{FF2B5EF4-FFF2-40B4-BE49-F238E27FC236}">
                <a16:creationId xmlns:a16="http://schemas.microsoft.com/office/drawing/2014/main" xmlns=""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xmlns=""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84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xmlns=""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xmlns=""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xmlns=""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xmlns=""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xmlns=""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xmlns=""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Vertical Title 1">
            <a:extLst>
              <a:ext uri="{FF2B5EF4-FFF2-40B4-BE49-F238E27FC236}">
                <a16:creationId xmlns:a16="http://schemas.microsoft.com/office/drawing/2014/main" xmlns=""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6B061B46-3E9A-AC48-8C84-5B46EA1EC583}"/>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5" name="Footer Placeholder 4">
            <a:extLst>
              <a:ext uri="{FF2B5EF4-FFF2-40B4-BE49-F238E27FC236}">
                <a16:creationId xmlns:a16="http://schemas.microsoft.com/office/drawing/2014/main" xmlns="" id="{369F8F49-5859-714C-8EE1-61A74F324E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xmlns=""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23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xmlns=""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a:extLst>
                <a:ext uri="{FF2B5EF4-FFF2-40B4-BE49-F238E27FC236}">
                  <a16:creationId xmlns:a16="http://schemas.microsoft.com/office/drawing/2014/main" xmlns=""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xmlns=""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xmlns=""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xmlns=""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xmlns=""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a:extLst>
                <a:ext uri="{FF2B5EF4-FFF2-40B4-BE49-F238E27FC236}">
                  <a16:creationId xmlns:a16="http://schemas.microsoft.com/office/drawing/2014/main" xmlns=""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xmlns=""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xmlns=""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31">
              <a:extLst>
                <a:ext uri="{FF2B5EF4-FFF2-40B4-BE49-F238E27FC236}">
                  <a16:creationId xmlns:a16="http://schemas.microsoft.com/office/drawing/2014/main" xmlns=""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32">
              <a:extLst>
                <a:ext uri="{FF2B5EF4-FFF2-40B4-BE49-F238E27FC236}">
                  <a16:creationId xmlns:a16="http://schemas.microsoft.com/office/drawing/2014/main" xmlns=""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xmlns=""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34">
              <a:extLst>
                <a:ext uri="{FF2B5EF4-FFF2-40B4-BE49-F238E27FC236}">
                  <a16:creationId xmlns:a16="http://schemas.microsoft.com/office/drawing/2014/main" xmlns=""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676A1E-2332-684F-BDD2-687C166BDEC0}"/>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5" name="Footer Placeholder 4">
            <a:extLst>
              <a:ext uri="{FF2B5EF4-FFF2-40B4-BE49-F238E27FC236}">
                <a16:creationId xmlns:a16="http://schemas.microsoft.com/office/drawing/2014/main" xmlns=""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xmlns=""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45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xmlns=""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a:extLst>
                <a:ext uri="{FF2B5EF4-FFF2-40B4-BE49-F238E27FC236}">
                  <a16:creationId xmlns:a16="http://schemas.microsoft.com/office/drawing/2014/main" xmlns=""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41">
              <a:extLst>
                <a:ext uri="{FF2B5EF4-FFF2-40B4-BE49-F238E27FC236}">
                  <a16:creationId xmlns:a16="http://schemas.microsoft.com/office/drawing/2014/main" xmlns=""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Oval 42">
              <a:extLst>
                <a:ext uri="{FF2B5EF4-FFF2-40B4-BE49-F238E27FC236}">
                  <a16:creationId xmlns:a16="http://schemas.microsoft.com/office/drawing/2014/main" xmlns=""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xmlns=""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xmlns=""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a:extLst>
                <a:ext uri="{FF2B5EF4-FFF2-40B4-BE49-F238E27FC236}">
                  <a16:creationId xmlns:a16="http://schemas.microsoft.com/office/drawing/2014/main" xmlns=""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46">
              <a:extLst>
                <a:ext uri="{FF2B5EF4-FFF2-40B4-BE49-F238E27FC236}">
                  <a16:creationId xmlns:a16="http://schemas.microsoft.com/office/drawing/2014/main" xmlns=""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Oval 47">
              <a:extLst>
                <a:ext uri="{FF2B5EF4-FFF2-40B4-BE49-F238E27FC236}">
                  <a16:creationId xmlns:a16="http://schemas.microsoft.com/office/drawing/2014/main" xmlns=""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xmlns=""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xmlns=""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xmlns=""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a:extLst>
                <a:ext uri="{FF2B5EF4-FFF2-40B4-BE49-F238E27FC236}">
                  <a16:creationId xmlns:a16="http://schemas.microsoft.com/office/drawing/2014/main" xmlns=""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Freeform 52">
              <a:extLst>
                <a:ext uri="{FF2B5EF4-FFF2-40B4-BE49-F238E27FC236}">
                  <a16:creationId xmlns:a16="http://schemas.microsoft.com/office/drawing/2014/main" xmlns=""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Oval 53">
              <a:extLst>
                <a:ext uri="{FF2B5EF4-FFF2-40B4-BE49-F238E27FC236}">
                  <a16:creationId xmlns:a16="http://schemas.microsoft.com/office/drawing/2014/main" xmlns=""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xmlns=""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xmlns=""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a:extLst>
                <a:ext uri="{FF2B5EF4-FFF2-40B4-BE49-F238E27FC236}">
                  <a16:creationId xmlns:a16="http://schemas.microsoft.com/office/drawing/2014/main" xmlns=""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57">
              <a:extLst>
                <a:ext uri="{FF2B5EF4-FFF2-40B4-BE49-F238E27FC236}">
                  <a16:creationId xmlns:a16="http://schemas.microsoft.com/office/drawing/2014/main" xmlns=""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58">
              <a:extLst>
                <a:ext uri="{FF2B5EF4-FFF2-40B4-BE49-F238E27FC236}">
                  <a16:creationId xmlns:a16="http://schemas.microsoft.com/office/drawing/2014/main" xmlns=""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59">
              <a:extLst>
                <a:ext uri="{FF2B5EF4-FFF2-40B4-BE49-F238E27FC236}">
                  <a16:creationId xmlns:a16="http://schemas.microsoft.com/office/drawing/2014/main" xmlns=""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60">
              <a:extLst>
                <a:ext uri="{FF2B5EF4-FFF2-40B4-BE49-F238E27FC236}">
                  <a16:creationId xmlns:a16="http://schemas.microsoft.com/office/drawing/2014/main" xmlns=""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61">
              <a:extLst>
                <a:ext uri="{FF2B5EF4-FFF2-40B4-BE49-F238E27FC236}">
                  <a16:creationId xmlns:a16="http://schemas.microsoft.com/office/drawing/2014/main" xmlns=""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Freeform 62">
              <a:extLst>
                <a:ext uri="{FF2B5EF4-FFF2-40B4-BE49-F238E27FC236}">
                  <a16:creationId xmlns:a16="http://schemas.microsoft.com/office/drawing/2014/main" xmlns=""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43A0B541-D211-974B-97FE-C1F9473ABE9D}"/>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5" name="Footer Placeholder 4">
            <a:extLst>
              <a:ext uri="{FF2B5EF4-FFF2-40B4-BE49-F238E27FC236}">
                <a16:creationId xmlns:a16="http://schemas.microsoft.com/office/drawing/2014/main" xmlns=""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xmlns=""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21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xmlns=""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a:extLst>
                <a:ext uri="{FF2B5EF4-FFF2-40B4-BE49-F238E27FC236}">
                  <a16:creationId xmlns:a16="http://schemas.microsoft.com/office/drawing/2014/main" xmlns=""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xmlns=""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xmlns=""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xmlns=""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xmlns=""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xmlns=""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D67BEEAF-F881-6E48-84AF-E5CEEF1C7167}"/>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6" name="Footer Placeholder 5">
            <a:extLst>
              <a:ext uri="{FF2B5EF4-FFF2-40B4-BE49-F238E27FC236}">
                <a16:creationId xmlns:a16="http://schemas.microsoft.com/office/drawing/2014/main" xmlns=""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xmlns=""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52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xmlns=""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a:extLst>
                <a:ext uri="{FF2B5EF4-FFF2-40B4-BE49-F238E27FC236}">
                  <a16:creationId xmlns:a16="http://schemas.microsoft.com/office/drawing/2014/main" xmlns=""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xmlns=""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xmlns=""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xmlns=""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xmlns=""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xmlns=""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7F0E0BED-3EB7-BB4A-A556-FA967FB0115F}"/>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8" name="Footer Placeholder 7">
            <a:extLst>
              <a:ext uri="{FF2B5EF4-FFF2-40B4-BE49-F238E27FC236}">
                <a16:creationId xmlns:a16="http://schemas.microsoft.com/office/drawing/2014/main" xmlns=""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10" name="Straight Connector 9">
            <a:extLst>
              <a:ext uri="{FF2B5EF4-FFF2-40B4-BE49-F238E27FC236}">
                <a16:creationId xmlns:a16="http://schemas.microsoft.com/office/drawing/2014/main" xmlns=""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01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xmlns=""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xmlns=""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xmlns=""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xmlns=""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xmlns=""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xmlns=""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xmlns=""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B6359D05-C08D-7747-B2FC-3F62B3357315}"/>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4" name="Footer Placeholder 3">
            <a:extLst>
              <a:ext uri="{FF2B5EF4-FFF2-40B4-BE49-F238E27FC236}">
                <a16:creationId xmlns:a16="http://schemas.microsoft.com/office/drawing/2014/main" xmlns="" id="{8E2FF615-BB08-A844-B689-BAA7C504074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6" name="Straight Connector 5">
            <a:extLst>
              <a:ext uri="{FF2B5EF4-FFF2-40B4-BE49-F238E27FC236}">
                <a16:creationId xmlns:a16="http://schemas.microsoft.com/office/drawing/2014/main" xmlns=""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50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798BCA70-D63D-40F6-B9B3-4E49B96E27FB}"/>
              </a:ext>
            </a:extLst>
          </p:cNvPr>
          <p:cNvSpPr>
            <a:spLocks noGrp="1"/>
          </p:cNvSpPr>
          <p:nvPr>
            <p:ph type="dt" sz="half" idx="10"/>
          </p:nvPr>
        </p:nvSpPr>
        <p:spPr/>
        <p:txBody>
          <a:bodyPr/>
          <a:lstStyle/>
          <a:p>
            <a:fld id="{A5B0A250-5CC0-1746-B209-08E8B0DAE6AF}" type="datetimeFigureOut">
              <a:rPr lang="en-US" smtClean="0"/>
              <a:pPr/>
              <a:t>6/22/2022</a:t>
            </a:fld>
            <a:endParaRPr lang="en-US" dirty="0"/>
          </a:p>
        </p:txBody>
      </p:sp>
      <p:sp>
        <p:nvSpPr>
          <p:cNvPr id="6" name="Footer Placeholder 5">
            <a:extLst>
              <a:ext uri="{FF2B5EF4-FFF2-40B4-BE49-F238E27FC236}">
                <a16:creationId xmlns:a16="http://schemas.microsoft.com/office/drawing/2014/main" xmlns=""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26908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xmlns=""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xmlns=""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xmlns=""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xmlns=""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xmlns=""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xmlns=""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A6C22B-80D4-AA42-9999-401E37B469C0}"/>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6" name="Footer Placeholder 5">
            <a:extLst>
              <a:ext uri="{FF2B5EF4-FFF2-40B4-BE49-F238E27FC236}">
                <a16:creationId xmlns:a16="http://schemas.microsoft.com/office/drawing/2014/main" xmlns="" id="{03055DE4-33E8-7F4B-9334-95EA60845C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xmlns=""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02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xmlns=""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xmlns=""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xmlns=""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xmlns=""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xmlns=""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xmlns=""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xmlns=""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059E00AC-DF6C-D548-8A06-D6269BDB0A41}"/>
              </a:ext>
            </a:extLst>
          </p:cNvPr>
          <p:cNvSpPr>
            <a:spLocks noGrp="1"/>
          </p:cNvSpPr>
          <p:nvPr>
            <p:ph type="dt" sz="half" idx="10"/>
          </p:nvPr>
        </p:nvSpPr>
        <p:spPr/>
        <p:txBody>
          <a:bodyPr/>
          <a:lstStyle/>
          <a:p>
            <a:fld id="{A5B0A250-5CC0-1746-B209-08E8B0DAE6AF}" type="datetimeFigureOut">
              <a:rPr lang="en-US" smtClean="0"/>
              <a:t>6/22/2022</a:t>
            </a:fld>
            <a:endParaRPr lang="en-US" dirty="0"/>
          </a:p>
        </p:txBody>
      </p:sp>
      <p:sp>
        <p:nvSpPr>
          <p:cNvPr id="6" name="Footer Placeholder 5">
            <a:extLst>
              <a:ext uri="{FF2B5EF4-FFF2-40B4-BE49-F238E27FC236}">
                <a16:creationId xmlns:a16="http://schemas.microsoft.com/office/drawing/2014/main" xmlns="" id="{F8ED113B-57D4-9A4F-BFE0-2A3963B425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xmlns=""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66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6/22/2022</a:t>
            </a:fld>
            <a:endParaRPr lang="en-US" dirty="0"/>
          </a:p>
        </p:txBody>
      </p:sp>
      <p:sp>
        <p:nvSpPr>
          <p:cNvPr id="5" name="Footer Placeholder 4">
            <a:extLst>
              <a:ext uri="{FF2B5EF4-FFF2-40B4-BE49-F238E27FC236}">
                <a16:creationId xmlns:a16="http://schemas.microsoft.com/office/drawing/2014/main" xmlns=""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xmlns=""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22561998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nio.com/flora-plants/flowers/dandelion-flowers-pictures/summer-green-grass-flower-field-nature-flora-dandelion-seed"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dfreephotos.com/vector-images/group-of-members-users-icon.png.ph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ngall.com/meeting-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nixmen.com/send-files-size-anywhere-securely-using-binfer/"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justbeingme1.blogspot.com/2015/07/decisions.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blueprint-ruler-architecture-964629/" TargetMode="External"/><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www.pexels.com/photo/purple-flower-field-167093/" TargetMode="External"/><Relationship Id="rId7" Type="http://schemas.openxmlformats.org/officeDocument/2006/relationships/diagramColors" Target="../diagrams/colors9.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3" Type="http://schemas.openxmlformats.org/officeDocument/2006/relationships/hyperlink" Target="https://www.wallpaperflare.com/search?wallpaper=blueprints"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s://www.pexels.com/photo/pink-flower-field-158756/" TargetMode="External"/><Relationship Id="rId7" Type="http://schemas.openxmlformats.org/officeDocument/2006/relationships/diagramColors" Target="../diagrams/colors10.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7" name="Rectangle 276">
            <a:extLst>
              <a:ext uri="{FF2B5EF4-FFF2-40B4-BE49-F238E27FC236}">
                <a16:creationId xmlns:a16="http://schemas.microsoft.com/office/drawing/2014/main" xmlns="" id="{4EFE82FE-7465-AE46-88DF-34D347E83B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3" descr="A field of dandelions&#10;&#10;Description automatically generated with medium confidence">
            <a:extLst>
              <a:ext uri="{FF2B5EF4-FFF2-40B4-BE49-F238E27FC236}">
                <a16:creationId xmlns:a16="http://schemas.microsoft.com/office/drawing/2014/main" xmlns="" id="{9AC700A2-780C-4F35-8E58-0EBD608615B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1309" b="4421"/>
          <a:stretch/>
        </p:blipFill>
        <p:spPr>
          <a:xfrm>
            <a:off x="20" y="1"/>
            <a:ext cx="12191980" cy="6857999"/>
          </a:xfrm>
          <a:prstGeom prst="rect">
            <a:avLst/>
          </a:prstGeom>
        </p:spPr>
      </p:pic>
      <p:sp>
        <p:nvSpPr>
          <p:cNvPr id="279" name="Rectangle">
            <a:extLst>
              <a:ext uri="{FF2B5EF4-FFF2-40B4-BE49-F238E27FC236}">
                <a16:creationId xmlns:a16="http://schemas.microsoft.com/office/drawing/2014/main" xmlns="" id="{B4F75AE3-A3AC-DE4C-98FE-EC9DC3BF8D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28393"/>
            <a:ext cx="6155707" cy="3601213"/>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xmlns="" id="{344173A5-7037-4A6C-8237-61A9B7F0C390}"/>
              </a:ext>
            </a:extLst>
          </p:cNvPr>
          <p:cNvSpPr>
            <a:spLocks noGrp="1"/>
          </p:cNvSpPr>
          <p:nvPr>
            <p:ph type="ctrTitle"/>
          </p:nvPr>
        </p:nvSpPr>
        <p:spPr>
          <a:xfrm>
            <a:off x="313509" y="1802674"/>
            <a:ext cx="5660571" cy="2046515"/>
          </a:xfrm>
        </p:spPr>
        <p:txBody>
          <a:bodyPr>
            <a:normAutofit/>
          </a:bodyPr>
          <a:lstStyle/>
          <a:p>
            <a:pPr>
              <a:lnSpc>
                <a:spcPct val="90000"/>
              </a:lnSpc>
            </a:pPr>
            <a:r>
              <a:rPr lang="en-US" sz="2800" dirty="0"/>
              <a:t>Planning &amp; Zoning Commission </a:t>
            </a:r>
            <a:br>
              <a:rPr lang="en-US" sz="2800" dirty="0"/>
            </a:br>
            <a:r>
              <a:rPr lang="en-US" sz="2800" dirty="0"/>
              <a:t/>
            </a:r>
            <a:br>
              <a:rPr lang="en-US" sz="2800" dirty="0"/>
            </a:br>
            <a:r>
              <a:rPr lang="en-US" sz="2800" dirty="0"/>
              <a:t>Vs.</a:t>
            </a:r>
            <a:br>
              <a:rPr lang="en-US" sz="2800" dirty="0"/>
            </a:br>
            <a:r>
              <a:rPr lang="en-US" sz="2800" dirty="0"/>
              <a:t/>
            </a:r>
            <a:br>
              <a:rPr lang="en-US" sz="2800" dirty="0"/>
            </a:br>
            <a:r>
              <a:rPr lang="en-US" sz="2800" dirty="0"/>
              <a:t>Zoning Board of Adjustment</a:t>
            </a:r>
          </a:p>
        </p:txBody>
      </p:sp>
      <p:sp>
        <p:nvSpPr>
          <p:cNvPr id="3" name="Subtitle 2">
            <a:extLst>
              <a:ext uri="{FF2B5EF4-FFF2-40B4-BE49-F238E27FC236}">
                <a16:creationId xmlns:a16="http://schemas.microsoft.com/office/drawing/2014/main" xmlns="" id="{9553555D-16A3-4FD7-ABDA-0FCD1C5BFC3D}"/>
              </a:ext>
            </a:extLst>
          </p:cNvPr>
          <p:cNvSpPr>
            <a:spLocks noGrp="1"/>
          </p:cNvSpPr>
          <p:nvPr>
            <p:ph type="subTitle" idx="1"/>
          </p:nvPr>
        </p:nvSpPr>
        <p:spPr>
          <a:xfrm>
            <a:off x="313509" y="4007662"/>
            <a:ext cx="5660571" cy="1063471"/>
          </a:xfrm>
        </p:spPr>
        <p:txBody>
          <a:bodyPr>
            <a:normAutofit/>
          </a:bodyPr>
          <a:lstStyle/>
          <a:p>
            <a:r>
              <a:rPr lang="en-US" dirty="0"/>
              <a:t>Presented by: Megan Santee, Senior Attorney</a:t>
            </a:r>
          </a:p>
          <a:p>
            <a:r>
              <a:rPr lang="en-US" dirty="0"/>
              <a:t>DNRBZ I AUS</a:t>
            </a:r>
          </a:p>
        </p:txBody>
      </p:sp>
      <p:grpSp>
        <p:nvGrpSpPr>
          <p:cNvPr id="281" name="Group 280">
            <a:extLst>
              <a:ext uri="{FF2B5EF4-FFF2-40B4-BE49-F238E27FC236}">
                <a16:creationId xmlns:a16="http://schemas.microsoft.com/office/drawing/2014/main" xmlns="" id="{44406D7A-DB1A-D940-8AD1-93FAF9DD71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1746" y="0"/>
            <a:ext cx="1900254" cy="6858000"/>
            <a:chOff x="10291746" y="0"/>
            <a:chExt cx="1900254" cy="6858000"/>
          </a:xfrm>
        </p:grpSpPr>
        <p:sp>
          <p:nvSpPr>
            <p:cNvPr id="302" name="Freeform 40">
              <a:extLst>
                <a:ext uri="{FF2B5EF4-FFF2-40B4-BE49-F238E27FC236}">
                  <a16:creationId xmlns:a16="http://schemas.microsoft.com/office/drawing/2014/main" xmlns="" id="{D0F85DF7-431B-BE45-B932-0E22FC3F84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3" name="Freeform 41">
              <a:extLst>
                <a:ext uri="{FF2B5EF4-FFF2-40B4-BE49-F238E27FC236}">
                  <a16:creationId xmlns:a16="http://schemas.microsoft.com/office/drawing/2014/main" xmlns="" id="{BEA0AA89-2965-2A44-B84E-51C748B2D2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4" name="Freeform 42">
              <a:extLst>
                <a:ext uri="{FF2B5EF4-FFF2-40B4-BE49-F238E27FC236}">
                  <a16:creationId xmlns:a16="http://schemas.microsoft.com/office/drawing/2014/main" xmlns="" id="{7EC47259-887A-FD48-989C-42BC5A3C98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5" name="Freeform 43">
              <a:extLst>
                <a:ext uri="{FF2B5EF4-FFF2-40B4-BE49-F238E27FC236}">
                  <a16:creationId xmlns:a16="http://schemas.microsoft.com/office/drawing/2014/main" xmlns="" id="{16E261C3-18BE-934F-8A2B-59BE70AE2F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6" name="Freeform 44">
              <a:extLst>
                <a:ext uri="{FF2B5EF4-FFF2-40B4-BE49-F238E27FC236}">
                  <a16:creationId xmlns:a16="http://schemas.microsoft.com/office/drawing/2014/main" xmlns="" id="{35A2267B-0862-A24E-87D2-6CE5187CF9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7" name="Freeform 45">
              <a:extLst>
                <a:ext uri="{FF2B5EF4-FFF2-40B4-BE49-F238E27FC236}">
                  <a16:creationId xmlns:a16="http://schemas.microsoft.com/office/drawing/2014/main" xmlns="" id="{A404A0DE-A076-8C4E-B8D4-EBC9453377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8" name="Freeform 53">
              <a:extLst>
                <a:ext uri="{FF2B5EF4-FFF2-40B4-BE49-F238E27FC236}">
                  <a16:creationId xmlns:a16="http://schemas.microsoft.com/office/drawing/2014/main" xmlns="" id="{9EED6D73-C275-3347-BB66-C839642572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5081139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67BC50B-9096-4C4B-9101-9B0236E2AA28}"/>
              </a:ext>
            </a:extLst>
          </p:cNvPr>
          <p:cNvSpPr>
            <a:spLocks noGrp="1"/>
          </p:cNvSpPr>
          <p:nvPr>
            <p:ph type="title"/>
          </p:nvPr>
        </p:nvSpPr>
        <p:spPr>
          <a:xfrm>
            <a:off x="565150" y="2485898"/>
            <a:ext cx="3608387" cy="3395472"/>
          </a:xfrm>
        </p:spPr>
        <p:txBody>
          <a:bodyPr anchor="b">
            <a:normAutofit/>
          </a:bodyPr>
          <a:lstStyle/>
          <a:p>
            <a:r>
              <a:rPr lang="en-US" dirty="0"/>
              <a:t>What Commission CANNOT do</a:t>
            </a:r>
          </a:p>
        </p:txBody>
      </p:sp>
      <p:grpSp>
        <p:nvGrpSpPr>
          <p:cNvPr id="24" name="Group 23">
            <a:extLst>
              <a:ext uri="{FF2B5EF4-FFF2-40B4-BE49-F238E27FC236}">
                <a16:creationId xmlns:a16="http://schemas.microsoft.com/office/drawing/2014/main" xmlns="" id="{05ADD15B-C747-D340-BF8A-A1DD2A6A93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5" y="0"/>
            <a:ext cx="1901686" cy="4677439"/>
            <a:chOff x="10290315" y="0"/>
            <a:chExt cx="1901686" cy="4677439"/>
          </a:xfrm>
        </p:grpSpPr>
        <p:sp>
          <p:nvSpPr>
            <p:cNvPr id="25" name="Freeform 53">
              <a:extLst>
                <a:ext uri="{FF2B5EF4-FFF2-40B4-BE49-F238E27FC236}">
                  <a16:creationId xmlns:a16="http://schemas.microsoft.com/office/drawing/2014/main" xmlns="" id="{0B0B662E-0152-FD4E-B468-3F3593C15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55">
              <a:extLst>
                <a:ext uri="{FF2B5EF4-FFF2-40B4-BE49-F238E27FC236}">
                  <a16:creationId xmlns:a16="http://schemas.microsoft.com/office/drawing/2014/main" xmlns="" id="{81BFFC99-6B9D-F240-BD39-160F4C5735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57">
              <a:extLst>
                <a:ext uri="{FF2B5EF4-FFF2-40B4-BE49-F238E27FC236}">
                  <a16:creationId xmlns:a16="http://schemas.microsoft.com/office/drawing/2014/main" xmlns="" id="{4DC6AEB9-EEFF-D243-AEE2-42D0F9E53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58">
              <a:extLst>
                <a:ext uri="{FF2B5EF4-FFF2-40B4-BE49-F238E27FC236}">
                  <a16:creationId xmlns:a16="http://schemas.microsoft.com/office/drawing/2014/main" xmlns="" id="{D89DA958-651D-0049-A549-A9D22E494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0" name="Straight Connector 29">
            <a:extLst>
              <a:ext uri="{FF2B5EF4-FFF2-40B4-BE49-F238E27FC236}">
                <a16:creationId xmlns:a16="http://schemas.microsoft.com/office/drawing/2014/main" xmlns="" id="{1FE039F1-6D47-C642-B506-452A83B0AB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429C2C1E-2315-4F0A-A099-97B43CF7AE79}"/>
              </a:ext>
            </a:extLst>
          </p:cNvPr>
          <p:cNvGraphicFramePr>
            <a:graphicFrameLocks noGrp="1"/>
          </p:cNvGraphicFramePr>
          <p:nvPr>
            <p:ph idx="1"/>
            <p:extLst>
              <p:ext uri="{D42A27DB-BD31-4B8C-83A1-F6EECF244321}">
                <p14:modId xmlns:p14="http://schemas.microsoft.com/office/powerpoint/2010/main" val="1950286015"/>
              </p:ext>
            </p:extLst>
          </p:nvPr>
        </p:nvGraphicFramePr>
        <p:xfrm>
          <a:off x="5224243" y="685667"/>
          <a:ext cx="6316267" cy="5077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149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xmlns="" id="{EB46B8FB-F6A2-5F47-A6CD-A7E17E6927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201388" y="0"/>
            <a:ext cx="5990612" cy="6858001"/>
            <a:chOff x="6201388" y="0"/>
            <a:chExt cx="5990612" cy="6858001"/>
          </a:xfrm>
        </p:grpSpPr>
        <p:sp>
          <p:nvSpPr>
            <p:cNvPr id="57" name="Oval 56">
              <a:extLst>
                <a:ext uri="{FF2B5EF4-FFF2-40B4-BE49-F238E27FC236}">
                  <a16:creationId xmlns:a16="http://schemas.microsoft.com/office/drawing/2014/main" xmlns="" id="{419BDE93-3EC2-4E4D-BC0B-417378F49E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46">
              <a:extLst>
                <a:ext uri="{FF2B5EF4-FFF2-40B4-BE49-F238E27FC236}">
                  <a16:creationId xmlns:a16="http://schemas.microsoft.com/office/drawing/2014/main" xmlns="" id="{FE21F82F-1EE5-8240-97F8-387DF0253F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48">
              <a:extLst>
                <a:ext uri="{FF2B5EF4-FFF2-40B4-BE49-F238E27FC236}">
                  <a16:creationId xmlns:a16="http://schemas.microsoft.com/office/drawing/2014/main" xmlns="" id="{AE1903E3-6B5F-6B4C-9A1F-62628A050A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Oval 59">
              <a:extLst>
                <a:ext uri="{FF2B5EF4-FFF2-40B4-BE49-F238E27FC236}">
                  <a16:creationId xmlns:a16="http://schemas.microsoft.com/office/drawing/2014/main" xmlns="" id="{F7C55863-3B37-0743-B001-1A970033FB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xmlns="" id="{932B4C24-3A58-924C-B79A-D961EF7C2C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xmlns="" id="{21EF52E0-D2CF-544F-93A6-4D7B45A048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3">
              <a:extLst>
                <a:ext uri="{FF2B5EF4-FFF2-40B4-BE49-F238E27FC236}">
                  <a16:creationId xmlns:a16="http://schemas.microsoft.com/office/drawing/2014/main" xmlns="" id="{6966CFE5-1C8C-2E4F-9B2D-A8438F5A53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64">
              <a:extLst>
                <a:ext uri="{FF2B5EF4-FFF2-40B4-BE49-F238E27FC236}">
                  <a16:creationId xmlns:a16="http://schemas.microsoft.com/office/drawing/2014/main" xmlns="" id="{9FD29EF3-A5B2-554A-A307-6BE1BCE8A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Oval 64">
              <a:extLst>
                <a:ext uri="{FF2B5EF4-FFF2-40B4-BE49-F238E27FC236}">
                  <a16:creationId xmlns:a16="http://schemas.microsoft.com/office/drawing/2014/main" xmlns="" id="{AC1ECAD8-0CF2-934D-AA1E-C108208CDE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xmlns="" id="{DB14DED1-3A58-8C4D-902E-2A9F34043F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xmlns="" id="{65D65157-5719-0341-A807-A8956595FB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xmlns="" id="{A7F23F74-B777-2A4C-8EF9-E798880D59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70">
              <a:extLst>
                <a:ext uri="{FF2B5EF4-FFF2-40B4-BE49-F238E27FC236}">
                  <a16:creationId xmlns:a16="http://schemas.microsoft.com/office/drawing/2014/main" xmlns="" id="{E3B9A050-0AE1-1D4B-A2AC-6EEF64B106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Freeform 71">
              <a:extLst>
                <a:ext uri="{FF2B5EF4-FFF2-40B4-BE49-F238E27FC236}">
                  <a16:creationId xmlns:a16="http://schemas.microsoft.com/office/drawing/2014/main" xmlns="" id="{C424FE38-F803-8D47-BF56-1B18EC2B1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Oval 70">
              <a:extLst>
                <a:ext uri="{FF2B5EF4-FFF2-40B4-BE49-F238E27FC236}">
                  <a16:creationId xmlns:a16="http://schemas.microsoft.com/office/drawing/2014/main" xmlns="" id="{E37187F2-9212-0641-97D0-1ACD50B748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xmlns="" id="{C760C651-2AC4-564E-BEAA-AB7FAFE7F7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xmlns="" id="{58B0A1B8-5BA3-3548-9511-B4904D0526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5">
              <a:extLst>
                <a:ext uri="{FF2B5EF4-FFF2-40B4-BE49-F238E27FC236}">
                  <a16:creationId xmlns:a16="http://schemas.microsoft.com/office/drawing/2014/main" xmlns="" id="{424CD779-EE9A-214D-9488-767327E373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76">
              <a:extLst>
                <a:ext uri="{FF2B5EF4-FFF2-40B4-BE49-F238E27FC236}">
                  <a16:creationId xmlns:a16="http://schemas.microsoft.com/office/drawing/2014/main" xmlns="" id="{630D08C6-9EFB-8540-875F-2A55DED2AA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77">
              <a:extLst>
                <a:ext uri="{FF2B5EF4-FFF2-40B4-BE49-F238E27FC236}">
                  <a16:creationId xmlns:a16="http://schemas.microsoft.com/office/drawing/2014/main" xmlns="" id="{D7E8DA86-1294-4641-9C52-6E15315064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78">
              <a:extLst>
                <a:ext uri="{FF2B5EF4-FFF2-40B4-BE49-F238E27FC236}">
                  <a16:creationId xmlns:a16="http://schemas.microsoft.com/office/drawing/2014/main" xmlns="" id="{011063C9-2A43-3348-A018-F27FACAA77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79">
              <a:extLst>
                <a:ext uri="{FF2B5EF4-FFF2-40B4-BE49-F238E27FC236}">
                  <a16:creationId xmlns:a16="http://schemas.microsoft.com/office/drawing/2014/main" xmlns="" id="{EE85C7DE-D965-244F-BD95-3A05FF4AAC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80">
              <a:extLst>
                <a:ext uri="{FF2B5EF4-FFF2-40B4-BE49-F238E27FC236}">
                  <a16:creationId xmlns:a16="http://schemas.microsoft.com/office/drawing/2014/main" xmlns="" id="{315A1389-149A-3342-A863-637D42FDB2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81">
              <a:extLst>
                <a:ext uri="{FF2B5EF4-FFF2-40B4-BE49-F238E27FC236}">
                  <a16:creationId xmlns:a16="http://schemas.microsoft.com/office/drawing/2014/main" xmlns="" id="{B149CC6F-B6C6-BE46-B451-1BF7D47A89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82" name="Straight Connector 81">
            <a:extLst>
              <a:ext uri="{FF2B5EF4-FFF2-40B4-BE49-F238E27FC236}">
                <a16:creationId xmlns:a16="http://schemas.microsoft.com/office/drawing/2014/main" xmlns="" id="{D33A3282-0389-C547-8CA6-7F3E7F27B3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84" name="Rectangle 83">
            <a:extLst>
              <a:ext uri="{FF2B5EF4-FFF2-40B4-BE49-F238E27FC236}">
                <a16:creationId xmlns:a16="http://schemas.microsoft.com/office/drawing/2014/main" xmlns="" id="{4EFE82FE-7465-AE46-88DF-34D347E83B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Rolls of blueprints">
            <a:extLst>
              <a:ext uri="{FF2B5EF4-FFF2-40B4-BE49-F238E27FC236}">
                <a16:creationId xmlns:a16="http://schemas.microsoft.com/office/drawing/2014/main" xmlns="" id="{2E60C9C1-C4E8-412C-A8A5-6438622ED45E}"/>
              </a:ext>
            </a:extLst>
          </p:cNvPr>
          <p:cNvPicPr>
            <a:picLocks noChangeAspect="1"/>
          </p:cNvPicPr>
          <p:nvPr/>
        </p:nvPicPr>
        <p:blipFill rotWithShape="1">
          <a:blip r:embed="rId2"/>
          <a:srcRect t="2717" b="13014"/>
          <a:stretch/>
        </p:blipFill>
        <p:spPr>
          <a:xfrm>
            <a:off x="20" y="1"/>
            <a:ext cx="12191980" cy="6857999"/>
          </a:xfrm>
          <a:prstGeom prst="rect">
            <a:avLst/>
          </a:prstGeom>
        </p:spPr>
      </p:pic>
      <p:sp>
        <p:nvSpPr>
          <p:cNvPr id="86" name="Rectangle">
            <a:extLst>
              <a:ext uri="{FF2B5EF4-FFF2-40B4-BE49-F238E27FC236}">
                <a16:creationId xmlns:a16="http://schemas.microsoft.com/office/drawing/2014/main" xmlns="" id="{B4F75AE3-A3AC-DE4C-98FE-EC9DC3BF8D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28393"/>
            <a:ext cx="6155707" cy="3601213"/>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4" name="Title 3">
            <a:extLst>
              <a:ext uri="{FF2B5EF4-FFF2-40B4-BE49-F238E27FC236}">
                <a16:creationId xmlns:a16="http://schemas.microsoft.com/office/drawing/2014/main" xmlns="" id="{36D28E99-8D3F-4170-B13B-DE6B1C854C73}"/>
              </a:ext>
            </a:extLst>
          </p:cNvPr>
          <p:cNvSpPr>
            <a:spLocks noGrp="1"/>
          </p:cNvSpPr>
          <p:nvPr>
            <p:ph type="title"/>
          </p:nvPr>
        </p:nvSpPr>
        <p:spPr>
          <a:xfrm>
            <a:off x="565150" y="2035840"/>
            <a:ext cx="5022050" cy="1718589"/>
          </a:xfrm>
        </p:spPr>
        <p:txBody>
          <a:bodyPr vert="horz" lIns="91440" tIns="45720" rIns="91440" bIns="45720" rtlCol="0" anchor="t">
            <a:normAutofit/>
          </a:bodyPr>
          <a:lstStyle/>
          <a:p>
            <a:pPr>
              <a:lnSpc>
                <a:spcPct val="90000"/>
              </a:lnSpc>
            </a:pPr>
            <a:r>
              <a:rPr lang="en-US" sz="5400" dirty="0"/>
              <a:t>Zoning is Discretionary</a:t>
            </a:r>
          </a:p>
        </p:txBody>
      </p:sp>
      <p:grpSp>
        <p:nvGrpSpPr>
          <p:cNvPr id="88" name="Group 87">
            <a:extLst>
              <a:ext uri="{FF2B5EF4-FFF2-40B4-BE49-F238E27FC236}">
                <a16:creationId xmlns:a16="http://schemas.microsoft.com/office/drawing/2014/main" xmlns="" id="{44406D7A-DB1A-D940-8AD1-93FAF9DD71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1746" y="0"/>
            <a:ext cx="1900254" cy="6858000"/>
            <a:chOff x="10291746" y="0"/>
            <a:chExt cx="1900254" cy="6858000"/>
          </a:xfrm>
        </p:grpSpPr>
        <p:sp>
          <p:nvSpPr>
            <p:cNvPr id="89" name="Freeform 40">
              <a:extLst>
                <a:ext uri="{FF2B5EF4-FFF2-40B4-BE49-F238E27FC236}">
                  <a16:creationId xmlns:a16="http://schemas.microsoft.com/office/drawing/2014/main" xmlns="" id="{D0F85DF7-431B-BE45-B932-0E22FC3F84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41">
              <a:extLst>
                <a:ext uri="{FF2B5EF4-FFF2-40B4-BE49-F238E27FC236}">
                  <a16:creationId xmlns:a16="http://schemas.microsoft.com/office/drawing/2014/main" xmlns="" id="{BEA0AA89-2965-2A44-B84E-51C748B2D2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 name="Freeform 42">
              <a:extLst>
                <a:ext uri="{FF2B5EF4-FFF2-40B4-BE49-F238E27FC236}">
                  <a16:creationId xmlns:a16="http://schemas.microsoft.com/office/drawing/2014/main" xmlns="" id="{7EC47259-887A-FD48-989C-42BC5A3C98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 name="Freeform 43">
              <a:extLst>
                <a:ext uri="{FF2B5EF4-FFF2-40B4-BE49-F238E27FC236}">
                  <a16:creationId xmlns:a16="http://schemas.microsoft.com/office/drawing/2014/main" xmlns="" id="{16E261C3-18BE-934F-8A2B-59BE70AE2F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44">
              <a:extLst>
                <a:ext uri="{FF2B5EF4-FFF2-40B4-BE49-F238E27FC236}">
                  <a16:creationId xmlns:a16="http://schemas.microsoft.com/office/drawing/2014/main" xmlns="" id="{35A2267B-0862-A24E-87D2-6CE5187CF9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4" name="Freeform 45">
              <a:extLst>
                <a:ext uri="{FF2B5EF4-FFF2-40B4-BE49-F238E27FC236}">
                  <a16:creationId xmlns:a16="http://schemas.microsoft.com/office/drawing/2014/main" xmlns="" id="{A404A0DE-A076-8C4E-B8D4-EBC9453377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 name="Freeform 53">
              <a:extLst>
                <a:ext uri="{FF2B5EF4-FFF2-40B4-BE49-F238E27FC236}">
                  <a16:creationId xmlns:a16="http://schemas.microsoft.com/office/drawing/2014/main" xmlns="" id="{9EED6D73-C275-3347-BB66-C839642572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32813615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13119B0C-0805-47AB-8CBC-263016B6FEB8}"/>
              </a:ext>
            </a:extLst>
          </p:cNvPr>
          <p:cNvSpPr>
            <a:spLocks noGrp="1"/>
          </p:cNvSpPr>
          <p:nvPr>
            <p:ph type="title"/>
          </p:nvPr>
        </p:nvSpPr>
        <p:spPr>
          <a:xfrm>
            <a:off x="565150" y="770890"/>
            <a:ext cx="7335835" cy="1268984"/>
          </a:xfrm>
        </p:spPr>
        <p:txBody>
          <a:bodyPr>
            <a:normAutofit/>
          </a:bodyPr>
          <a:lstStyle/>
          <a:p>
            <a:r>
              <a:rPr lang="en-US" dirty="0"/>
              <a:t>Zoning Board of Adjustment</a:t>
            </a:r>
          </a:p>
        </p:txBody>
      </p:sp>
      <p:cxnSp>
        <p:nvCxnSpPr>
          <p:cNvPr id="29" name="Straight Connector 28">
            <a:extLst>
              <a:ext uri="{FF2B5EF4-FFF2-40B4-BE49-F238E27FC236}">
                <a16:creationId xmlns:a16="http://schemas.microsoft.com/office/drawing/2014/main" xmlns="" id="{65824CF1-E973-7D48-9ECB-68CF79EC0D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xmlns="" id="{A6E84948-129B-478F-A2F4-CB7A8B0BE2A0}"/>
              </a:ext>
            </a:extLst>
          </p:cNvPr>
          <p:cNvGraphicFramePr>
            <a:graphicFrameLocks noGrp="1"/>
          </p:cNvGraphicFramePr>
          <p:nvPr>
            <p:ph idx="1"/>
            <p:extLst>
              <p:ext uri="{D42A27DB-BD31-4B8C-83A1-F6EECF244321}">
                <p14:modId xmlns:p14="http://schemas.microsoft.com/office/powerpoint/2010/main" val="3661281228"/>
              </p:ext>
            </p:extLst>
          </p:nvPr>
        </p:nvGraphicFramePr>
        <p:xfrm>
          <a:off x="967562" y="2039874"/>
          <a:ext cx="10249787" cy="3721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21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B5E27C9-51EB-4FE3-A9E9-F7A242FCC946}"/>
              </a:ext>
            </a:extLst>
          </p:cNvPr>
          <p:cNvSpPr>
            <a:spLocks noGrp="1"/>
          </p:cNvSpPr>
          <p:nvPr>
            <p:ph type="title"/>
          </p:nvPr>
        </p:nvSpPr>
        <p:spPr>
          <a:xfrm>
            <a:off x="565150" y="770890"/>
            <a:ext cx="7335835" cy="1268984"/>
          </a:xfrm>
        </p:spPr>
        <p:txBody>
          <a:bodyPr>
            <a:normAutofit/>
          </a:bodyPr>
          <a:lstStyle/>
          <a:p>
            <a:r>
              <a:rPr lang="en-US" dirty="0"/>
              <a:t>Zoning Board of Adjustment</a:t>
            </a:r>
          </a:p>
        </p:txBody>
      </p:sp>
      <p:cxnSp>
        <p:nvCxnSpPr>
          <p:cNvPr id="11" name="Straight Connector 10">
            <a:extLst>
              <a:ext uri="{FF2B5EF4-FFF2-40B4-BE49-F238E27FC236}">
                <a16:creationId xmlns:a16="http://schemas.microsoft.com/office/drawing/2014/main" xmlns="" id="{65824CF1-E973-7D48-9ECB-68CF79EC0D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95B9316B-06CC-4FBE-A8CD-59138F31692E}"/>
              </a:ext>
            </a:extLst>
          </p:cNvPr>
          <p:cNvGraphicFramePr>
            <a:graphicFrameLocks noGrp="1"/>
          </p:cNvGraphicFramePr>
          <p:nvPr>
            <p:ph idx="1"/>
            <p:extLst>
              <p:ext uri="{D42A27DB-BD31-4B8C-83A1-F6EECF244321}">
                <p14:modId xmlns:p14="http://schemas.microsoft.com/office/powerpoint/2010/main" val="588385160"/>
              </p:ext>
            </p:extLst>
          </p:nvPr>
        </p:nvGraphicFramePr>
        <p:xfrm>
          <a:off x="967562" y="2497074"/>
          <a:ext cx="10249787" cy="3263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85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FBFFEED-F3E8-45C3-A2D3-0B6CF971EAC1}"/>
              </a:ext>
            </a:extLst>
          </p:cNvPr>
          <p:cNvSpPr>
            <a:spLocks noGrp="1"/>
          </p:cNvSpPr>
          <p:nvPr>
            <p:ph type="title"/>
          </p:nvPr>
        </p:nvSpPr>
        <p:spPr>
          <a:xfrm>
            <a:off x="565150" y="770890"/>
            <a:ext cx="5018677" cy="1268984"/>
          </a:xfrm>
        </p:spPr>
        <p:txBody>
          <a:bodyPr>
            <a:normAutofit/>
          </a:bodyPr>
          <a:lstStyle/>
          <a:p>
            <a:pPr>
              <a:lnSpc>
                <a:spcPct val="90000"/>
              </a:lnSpc>
            </a:pPr>
            <a:r>
              <a:rPr lang="en-US" dirty="0"/>
              <a:t>Zoning Board of Adjustment</a:t>
            </a:r>
          </a:p>
        </p:txBody>
      </p:sp>
      <p:sp>
        <p:nvSpPr>
          <p:cNvPr id="3" name="Content Placeholder 2">
            <a:extLst>
              <a:ext uri="{FF2B5EF4-FFF2-40B4-BE49-F238E27FC236}">
                <a16:creationId xmlns:a16="http://schemas.microsoft.com/office/drawing/2014/main" xmlns="" id="{CFE90421-DA2C-4528-9E9D-9468843A7AB5}"/>
              </a:ext>
            </a:extLst>
          </p:cNvPr>
          <p:cNvSpPr>
            <a:spLocks noGrp="1"/>
          </p:cNvSpPr>
          <p:nvPr>
            <p:ph idx="1"/>
          </p:nvPr>
        </p:nvSpPr>
        <p:spPr>
          <a:xfrm>
            <a:off x="565150" y="2160016"/>
            <a:ext cx="5018677" cy="3601212"/>
          </a:xfrm>
        </p:spPr>
        <p:txBody>
          <a:bodyPr>
            <a:normAutofit/>
          </a:bodyPr>
          <a:lstStyle/>
          <a:p>
            <a:r>
              <a:rPr lang="en-US" dirty="0"/>
              <a:t>LGC Sections 211.0075-211.011</a:t>
            </a:r>
          </a:p>
          <a:p>
            <a:pPr lvl="1"/>
            <a:r>
              <a:rPr lang="en-US" dirty="0"/>
              <a:t>Five members</a:t>
            </a:r>
          </a:p>
          <a:p>
            <a:pPr lvl="1"/>
            <a:r>
              <a:rPr lang="en-US" dirty="0"/>
              <a:t>Two-year terms</a:t>
            </a:r>
          </a:p>
          <a:p>
            <a:pPr lvl="1"/>
            <a:r>
              <a:rPr lang="en-US" dirty="0"/>
              <a:t>City Council determines appointment procedure</a:t>
            </a:r>
          </a:p>
          <a:p>
            <a:pPr lvl="1"/>
            <a:r>
              <a:rPr lang="en-US" dirty="0"/>
              <a:t>Removal only for cause</a:t>
            </a:r>
          </a:p>
          <a:p>
            <a:pPr lvl="1"/>
            <a:r>
              <a:rPr lang="en-US" dirty="0"/>
              <a:t>Subject to TOMA</a:t>
            </a:r>
          </a:p>
        </p:txBody>
      </p:sp>
      <p:cxnSp>
        <p:nvCxnSpPr>
          <p:cNvPr id="33" name="Straight Connector 32">
            <a:extLst>
              <a:ext uri="{FF2B5EF4-FFF2-40B4-BE49-F238E27FC236}">
                <a16:creationId xmlns:a16="http://schemas.microsoft.com/office/drawing/2014/main" xmlns="" id="{BF3CF3DF-4809-5B42-9F22-9813913792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xmlns="" id="{BFD251E3-961F-2440-B872-1D26671822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4" y="0"/>
            <a:ext cx="1901687" cy="6858000"/>
            <a:chOff x="10290314" y="0"/>
            <a:chExt cx="1901687" cy="6858000"/>
          </a:xfrm>
        </p:grpSpPr>
        <p:sp>
          <p:nvSpPr>
            <p:cNvPr id="36" name="Freeform 21">
              <a:extLst>
                <a:ext uri="{FF2B5EF4-FFF2-40B4-BE49-F238E27FC236}">
                  <a16:creationId xmlns:a16="http://schemas.microsoft.com/office/drawing/2014/main" xmlns="" id="{5558ED88-23E3-3941-8644-676CD732E7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22">
              <a:extLst>
                <a:ext uri="{FF2B5EF4-FFF2-40B4-BE49-F238E27FC236}">
                  <a16:creationId xmlns:a16="http://schemas.microsoft.com/office/drawing/2014/main" xmlns="" id="{24B1447F-72DA-384E-9D7D-C33A13EF43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23">
              <a:extLst>
                <a:ext uri="{FF2B5EF4-FFF2-40B4-BE49-F238E27FC236}">
                  <a16:creationId xmlns:a16="http://schemas.microsoft.com/office/drawing/2014/main" xmlns="" id="{86089DDC-F160-E24D-A726-0082953C09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24">
              <a:extLst>
                <a:ext uri="{FF2B5EF4-FFF2-40B4-BE49-F238E27FC236}">
                  <a16:creationId xmlns:a16="http://schemas.microsoft.com/office/drawing/2014/main" xmlns="" id="{1A211FA8-50B3-3C4E-A234-1580EA200A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25">
              <a:extLst>
                <a:ext uri="{FF2B5EF4-FFF2-40B4-BE49-F238E27FC236}">
                  <a16:creationId xmlns:a16="http://schemas.microsoft.com/office/drawing/2014/main" xmlns="" id="{6A73788D-F322-0047-BF9E-A8E69D8454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26">
              <a:extLst>
                <a:ext uri="{FF2B5EF4-FFF2-40B4-BE49-F238E27FC236}">
                  <a16:creationId xmlns:a16="http://schemas.microsoft.com/office/drawing/2014/main" xmlns="" id="{7E90A8A1-A164-EA41-86BB-166893179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Oval 41">
              <a:extLst>
                <a:ext uri="{FF2B5EF4-FFF2-40B4-BE49-F238E27FC236}">
                  <a16:creationId xmlns:a16="http://schemas.microsoft.com/office/drawing/2014/main" xmlns="" id="{6894343D-4C51-384E-BEC6-1517A940C0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4" descr="Rolls of blueprints">
            <a:extLst>
              <a:ext uri="{FF2B5EF4-FFF2-40B4-BE49-F238E27FC236}">
                <a16:creationId xmlns:a16="http://schemas.microsoft.com/office/drawing/2014/main" xmlns="" id="{E6AA6856-8E04-4E09-8B3A-FCDF3462FD32}"/>
              </a:ext>
            </a:extLst>
          </p:cNvPr>
          <p:cNvPicPr>
            <a:picLocks noChangeAspect="1"/>
          </p:cNvPicPr>
          <p:nvPr/>
        </p:nvPicPr>
        <p:blipFill rotWithShape="1">
          <a:blip r:embed="rId2"/>
          <a:srcRect l="33249" r="2" b="2"/>
          <a:stretch/>
        </p:blipFill>
        <p:spPr>
          <a:xfrm>
            <a:off x="6230213" y="768334"/>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p:spPr>
      </p:pic>
    </p:spTree>
    <p:extLst>
      <p:ext uri="{BB962C8B-B14F-4D97-AF65-F5344CB8AC3E}">
        <p14:creationId xmlns:p14="http://schemas.microsoft.com/office/powerpoint/2010/main" val="405489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2">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2E72190-4512-4B9F-99E0-9EFAAA86D7CA}"/>
              </a:ext>
            </a:extLst>
          </p:cNvPr>
          <p:cNvSpPr>
            <a:spLocks noGrp="1"/>
          </p:cNvSpPr>
          <p:nvPr>
            <p:ph type="title"/>
          </p:nvPr>
        </p:nvSpPr>
        <p:spPr>
          <a:xfrm>
            <a:off x="5628357" y="770890"/>
            <a:ext cx="5995137" cy="1268984"/>
          </a:xfrm>
        </p:spPr>
        <p:txBody>
          <a:bodyPr>
            <a:normAutofit/>
          </a:bodyPr>
          <a:lstStyle/>
          <a:p>
            <a:pPr>
              <a:lnSpc>
                <a:spcPct val="90000"/>
              </a:lnSpc>
            </a:pPr>
            <a:r>
              <a:rPr lang="en-US" dirty="0"/>
              <a:t>Zoning Board of Adjustment</a:t>
            </a:r>
          </a:p>
        </p:txBody>
      </p:sp>
      <p:sp>
        <p:nvSpPr>
          <p:cNvPr id="3" name="Content Placeholder 2">
            <a:extLst>
              <a:ext uri="{FF2B5EF4-FFF2-40B4-BE49-F238E27FC236}">
                <a16:creationId xmlns:a16="http://schemas.microsoft.com/office/drawing/2014/main" xmlns="" id="{D1FF3C09-453A-4269-968B-8B0905FD76EE}"/>
              </a:ext>
            </a:extLst>
          </p:cNvPr>
          <p:cNvSpPr>
            <a:spLocks noGrp="1"/>
          </p:cNvSpPr>
          <p:nvPr>
            <p:ph idx="1"/>
          </p:nvPr>
        </p:nvSpPr>
        <p:spPr>
          <a:xfrm>
            <a:off x="5628357" y="2160016"/>
            <a:ext cx="5995137" cy="3601212"/>
          </a:xfrm>
        </p:spPr>
        <p:txBody>
          <a:bodyPr>
            <a:normAutofit/>
          </a:bodyPr>
          <a:lstStyle/>
          <a:p>
            <a:r>
              <a:rPr lang="en-US" dirty="0"/>
              <a:t>LGC Sections 211.008-211.011</a:t>
            </a:r>
          </a:p>
          <a:p>
            <a:pPr lvl="1"/>
            <a:r>
              <a:rPr lang="en-US" dirty="0"/>
              <a:t>Alternate members may be appointed to serve in the absence of one or more regular members when requested by the mayor or city manger (by ordinance)</a:t>
            </a:r>
          </a:p>
          <a:p>
            <a:pPr lvl="1"/>
            <a:r>
              <a:rPr lang="en-US" dirty="0"/>
              <a:t>Each case must be heard by at least 75% of the members </a:t>
            </a:r>
          </a:p>
          <a:p>
            <a:pPr lvl="1"/>
            <a:r>
              <a:rPr lang="en-US" sz="2000" dirty="0"/>
              <a:t>All meetings of the board shall be open to the public.</a:t>
            </a:r>
          </a:p>
        </p:txBody>
      </p:sp>
      <p:pic>
        <p:nvPicPr>
          <p:cNvPr id="5" name="Picture 4" descr="A picture containing icon&#10;&#10;Description automatically generated">
            <a:extLst>
              <a:ext uri="{FF2B5EF4-FFF2-40B4-BE49-F238E27FC236}">
                <a16:creationId xmlns:a16="http://schemas.microsoft.com/office/drawing/2014/main" xmlns="" id="{905A9E9A-3662-453E-9B46-1F86CC1295A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65046" y="683483"/>
            <a:ext cx="3698265" cy="3698265"/>
          </a:xfrm>
          <a:prstGeom prst="rect">
            <a:avLst/>
          </a:prstGeom>
        </p:spPr>
      </p:pic>
      <p:grpSp>
        <p:nvGrpSpPr>
          <p:cNvPr id="77" name="Group 64">
            <a:extLst>
              <a:ext uri="{FF2B5EF4-FFF2-40B4-BE49-F238E27FC236}">
                <a16:creationId xmlns:a16="http://schemas.microsoft.com/office/drawing/2014/main" xmlns="" id="{97620302-BEE8-1447-8324-5F4178AA169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5" y="0"/>
            <a:ext cx="1901686" cy="4677439"/>
            <a:chOff x="10290315" y="0"/>
            <a:chExt cx="1901686" cy="4677439"/>
          </a:xfrm>
        </p:grpSpPr>
        <p:sp>
          <p:nvSpPr>
            <p:cNvPr id="66" name="Freeform 37">
              <a:extLst>
                <a:ext uri="{FF2B5EF4-FFF2-40B4-BE49-F238E27FC236}">
                  <a16:creationId xmlns:a16="http://schemas.microsoft.com/office/drawing/2014/main" xmlns="" id="{075332F5-EA0C-8B40-ADC9-D024EBD771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39">
              <a:extLst>
                <a:ext uri="{FF2B5EF4-FFF2-40B4-BE49-F238E27FC236}">
                  <a16:creationId xmlns:a16="http://schemas.microsoft.com/office/drawing/2014/main" xmlns="" id="{2619F114-DF39-F544-B487-5430D00E13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41">
              <a:extLst>
                <a:ext uri="{FF2B5EF4-FFF2-40B4-BE49-F238E27FC236}">
                  <a16:creationId xmlns:a16="http://schemas.microsoft.com/office/drawing/2014/main" xmlns="" id="{5CDF6368-32C4-A64F-8D2E-11DE400CD9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42">
              <a:extLst>
                <a:ext uri="{FF2B5EF4-FFF2-40B4-BE49-F238E27FC236}">
                  <a16:creationId xmlns:a16="http://schemas.microsoft.com/office/drawing/2014/main" xmlns="" id="{148F19D8-49E5-0945-BC17-56044D43D3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81" name="Straight Connector 70">
            <a:extLst>
              <a:ext uri="{FF2B5EF4-FFF2-40B4-BE49-F238E27FC236}">
                <a16:creationId xmlns:a16="http://schemas.microsoft.com/office/drawing/2014/main" xmlns="" id="{68C50EA3-7CF1-9542-A21D-5B3EBACC500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563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4E4609A-BAC0-4C7B-8AFD-570DC0F0AF7D}"/>
              </a:ext>
            </a:extLst>
          </p:cNvPr>
          <p:cNvSpPr>
            <a:spLocks noGrp="1"/>
          </p:cNvSpPr>
          <p:nvPr>
            <p:ph type="title"/>
          </p:nvPr>
        </p:nvSpPr>
        <p:spPr>
          <a:xfrm>
            <a:off x="565150" y="770890"/>
            <a:ext cx="5018677" cy="1063244"/>
          </a:xfrm>
        </p:spPr>
        <p:txBody>
          <a:bodyPr>
            <a:normAutofit fontScale="90000"/>
          </a:bodyPr>
          <a:lstStyle/>
          <a:p>
            <a:pPr>
              <a:lnSpc>
                <a:spcPct val="90000"/>
              </a:lnSpc>
            </a:pPr>
            <a:r>
              <a:rPr lang="en-US" dirty="0"/>
              <a:t>Zoning Board of Adjustment</a:t>
            </a:r>
          </a:p>
        </p:txBody>
      </p:sp>
      <p:sp>
        <p:nvSpPr>
          <p:cNvPr id="3" name="Content Placeholder 2">
            <a:extLst>
              <a:ext uri="{FF2B5EF4-FFF2-40B4-BE49-F238E27FC236}">
                <a16:creationId xmlns:a16="http://schemas.microsoft.com/office/drawing/2014/main" xmlns="" id="{DA5B63FC-5DD0-428B-B14B-8C7C5F5B99EF}"/>
              </a:ext>
            </a:extLst>
          </p:cNvPr>
          <p:cNvSpPr>
            <a:spLocks noGrp="1"/>
          </p:cNvSpPr>
          <p:nvPr>
            <p:ph idx="1"/>
          </p:nvPr>
        </p:nvSpPr>
        <p:spPr>
          <a:xfrm>
            <a:off x="565150" y="1934412"/>
            <a:ext cx="5018677" cy="4152697"/>
          </a:xfrm>
        </p:spPr>
        <p:txBody>
          <a:bodyPr>
            <a:noAutofit/>
          </a:bodyPr>
          <a:lstStyle/>
          <a:p>
            <a:pPr>
              <a:lnSpc>
                <a:spcPct val="90000"/>
              </a:lnSpc>
            </a:pPr>
            <a:r>
              <a:rPr lang="en-US" sz="1800" dirty="0"/>
              <a:t>LGC Sections 211.008-211.011</a:t>
            </a:r>
          </a:p>
          <a:p>
            <a:pPr lvl="1">
              <a:lnSpc>
                <a:spcPct val="90000"/>
              </a:lnSpc>
            </a:pPr>
            <a:r>
              <a:rPr lang="en-US" sz="1800" dirty="0"/>
              <a:t>The board by majority vote shall adopt rules in accordance with any ordinance adopted under this subchapter and with the approval of the governing body.</a:t>
            </a:r>
          </a:p>
          <a:p>
            <a:pPr lvl="1">
              <a:lnSpc>
                <a:spcPct val="90000"/>
              </a:lnSpc>
            </a:pPr>
            <a:r>
              <a:rPr lang="en-US" sz="1800" dirty="0"/>
              <a:t>The presiding officer or acting presiding officer may administer oaths and compel the attendance of witnesses.</a:t>
            </a:r>
          </a:p>
          <a:p>
            <a:pPr lvl="1">
              <a:lnSpc>
                <a:spcPct val="90000"/>
              </a:lnSpc>
            </a:pPr>
            <a:r>
              <a:rPr lang="en-US" sz="1800" dirty="0"/>
              <a:t>Concurring vote of 75% to reverse, decide in favor of or authorize a variation from</a:t>
            </a:r>
          </a:p>
        </p:txBody>
      </p:sp>
      <p:cxnSp>
        <p:nvCxnSpPr>
          <p:cNvPr id="23" name="Straight Connector 11">
            <a:extLst>
              <a:ext uri="{FF2B5EF4-FFF2-40B4-BE49-F238E27FC236}">
                <a16:creationId xmlns:a16="http://schemas.microsoft.com/office/drawing/2014/main" xmlns="" id="{BF3CF3DF-4809-5B42-9F22-9813913792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Group 13">
            <a:extLst>
              <a:ext uri="{FF2B5EF4-FFF2-40B4-BE49-F238E27FC236}">
                <a16:creationId xmlns:a16="http://schemas.microsoft.com/office/drawing/2014/main" xmlns="" id="{BFD251E3-961F-2440-B872-1D26671822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4" y="0"/>
            <a:ext cx="1901687" cy="6858000"/>
            <a:chOff x="10290314" y="0"/>
            <a:chExt cx="1901687" cy="6858000"/>
          </a:xfrm>
        </p:grpSpPr>
        <p:sp>
          <p:nvSpPr>
            <p:cNvPr id="25" name="Freeform 21">
              <a:extLst>
                <a:ext uri="{FF2B5EF4-FFF2-40B4-BE49-F238E27FC236}">
                  <a16:creationId xmlns:a16="http://schemas.microsoft.com/office/drawing/2014/main" xmlns="" id="{5558ED88-23E3-3941-8644-676CD732E7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2">
              <a:extLst>
                <a:ext uri="{FF2B5EF4-FFF2-40B4-BE49-F238E27FC236}">
                  <a16:creationId xmlns:a16="http://schemas.microsoft.com/office/drawing/2014/main" xmlns="" id="{24B1447F-72DA-384E-9D7D-C33A13EF43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3">
              <a:extLst>
                <a:ext uri="{FF2B5EF4-FFF2-40B4-BE49-F238E27FC236}">
                  <a16:creationId xmlns:a16="http://schemas.microsoft.com/office/drawing/2014/main" xmlns="" id="{86089DDC-F160-E24D-A726-0082953C09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4">
              <a:extLst>
                <a:ext uri="{FF2B5EF4-FFF2-40B4-BE49-F238E27FC236}">
                  <a16:creationId xmlns:a16="http://schemas.microsoft.com/office/drawing/2014/main" xmlns="" id="{1A211FA8-50B3-3C4E-A234-1580EA200A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25">
              <a:extLst>
                <a:ext uri="{FF2B5EF4-FFF2-40B4-BE49-F238E27FC236}">
                  <a16:creationId xmlns:a16="http://schemas.microsoft.com/office/drawing/2014/main" xmlns="" id="{6A73788D-F322-0047-BF9E-A8E69D8454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26">
              <a:extLst>
                <a:ext uri="{FF2B5EF4-FFF2-40B4-BE49-F238E27FC236}">
                  <a16:creationId xmlns:a16="http://schemas.microsoft.com/office/drawing/2014/main" xmlns="" id="{7E90A8A1-A164-EA41-86BB-166893179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Oval 20">
              <a:extLst>
                <a:ext uri="{FF2B5EF4-FFF2-40B4-BE49-F238E27FC236}">
                  <a16:creationId xmlns:a16="http://schemas.microsoft.com/office/drawing/2014/main" xmlns="" id="{6894343D-4C51-384E-BEC6-1517A940C0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group of toys on a table&#10;&#10;Description automatically generated with medium confidence">
            <a:extLst>
              <a:ext uri="{FF2B5EF4-FFF2-40B4-BE49-F238E27FC236}">
                <a16:creationId xmlns:a16="http://schemas.microsoft.com/office/drawing/2014/main" xmlns="" id="{80AB1753-CBF7-4C71-8175-434F96B3E58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1100" r="13899" b="-1"/>
          <a:stretch/>
        </p:blipFill>
        <p:spPr>
          <a:xfrm>
            <a:off x="6230213" y="768334"/>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p:spPr>
      </p:pic>
    </p:spTree>
    <p:extLst>
      <p:ext uri="{BB962C8B-B14F-4D97-AF65-F5344CB8AC3E}">
        <p14:creationId xmlns:p14="http://schemas.microsoft.com/office/powerpoint/2010/main" val="223925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11">
            <a:extLst>
              <a:ext uri="{FF2B5EF4-FFF2-40B4-BE49-F238E27FC236}">
                <a16:creationId xmlns:a16="http://schemas.microsoft.com/office/drawing/2014/main" xmlns="" id="{7A00BDF4-7643-A942-A588-F24E4E09AAD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5" y="0"/>
            <a:ext cx="1901686" cy="4677439"/>
            <a:chOff x="10290315" y="0"/>
            <a:chExt cx="1901686" cy="4677439"/>
          </a:xfrm>
        </p:grpSpPr>
        <p:sp>
          <p:nvSpPr>
            <p:cNvPr id="22" name="Freeform 32">
              <a:extLst>
                <a:ext uri="{FF2B5EF4-FFF2-40B4-BE49-F238E27FC236}">
                  <a16:creationId xmlns:a16="http://schemas.microsoft.com/office/drawing/2014/main" xmlns="" id="{90B25A21-16B9-8D47-928B-2367A0B8C0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34">
              <a:extLst>
                <a:ext uri="{FF2B5EF4-FFF2-40B4-BE49-F238E27FC236}">
                  <a16:creationId xmlns:a16="http://schemas.microsoft.com/office/drawing/2014/main" xmlns="" id="{E5E64190-3AC0-0A48-9917-5FAE935A85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47">
              <a:extLst>
                <a:ext uri="{FF2B5EF4-FFF2-40B4-BE49-F238E27FC236}">
                  <a16:creationId xmlns:a16="http://schemas.microsoft.com/office/drawing/2014/main" xmlns="" id="{AE71CDB8-B430-F14E-99C8-E6AAB8E21C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48">
              <a:extLst>
                <a:ext uri="{FF2B5EF4-FFF2-40B4-BE49-F238E27FC236}">
                  <a16:creationId xmlns:a16="http://schemas.microsoft.com/office/drawing/2014/main" xmlns="" id="{DCA37B0A-FCCC-7642-B70D-56AD500498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32C6440A-9DA3-44CF-85CD-A5E953061C77}"/>
              </a:ext>
            </a:extLst>
          </p:cNvPr>
          <p:cNvSpPr>
            <a:spLocks noGrp="1"/>
          </p:cNvSpPr>
          <p:nvPr>
            <p:ph type="title"/>
          </p:nvPr>
        </p:nvSpPr>
        <p:spPr>
          <a:xfrm>
            <a:off x="5224243" y="770890"/>
            <a:ext cx="6400999" cy="1268984"/>
          </a:xfrm>
        </p:spPr>
        <p:txBody>
          <a:bodyPr>
            <a:normAutofit/>
          </a:bodyPr>
          <a:lstStyle/>
          <a:p>
            <a:pPr>
              <a:lnSpc>
                <a:spcPct val="90000"/>
              </a:lnSpc>
            </a:pPr>
            <a:r>
              <a:rPr lang="en-US" dirty="0"/>
              <a:t>Zoning Board of Adjustment</a:t>
            </a:r>
          </a:p>
        </p:txBody>
      </p:sp>
      <p:sp>
        <p:nvSpPr>
          <p:cNvPr id="3" name="Content Placeholder 2">
            <a:extLst>
              <a:ext uri="{FF2B5EF4-FFF2-40B4-BE49-F238E27FC236}">
                <a16:creationId xmlns:a16="http://schemas.microsoft.com/office/drawing/2014/main" xmlns="" id="{B37F026D-691E-47E4-B9B8-4C170BFC4D44}"/>
              </a:ext>
            </a:extLst>
          </p:cNvPr>
          <p:cNvSpPr>
            <a:spLocks noGrp="1"/>
          </p:cNvSpPr>
          <p:nvPr>
            <p:ph idx="1"/>
          </p:nvPr>
        </p:nvSpPr>
        <p:spPr>
          <a:xfrm>
            <a:off x="5224243" y="2160016"/>
            <a:ext cx="6400999" cy="3601212"/>
          </a:xfrm>
        </p:spPr>
        <p:txBody>
          <a:bodyPr>
            <a:normAutofit/>
          </a:bodyPr>
          <a:lstStyle/>
          <a:p>
            <a:r>
              <a:rPr lang="en-US" dirty="0"/>
              <a:t>LGC Sections 211.008-211.011</a:t>
            </a:r>
          </a:p>
          <a:p>
            <a:pPr lvl="1"/>
            <a:r>
              <a:rPr lang="en-US" dirty="0"/>
              <a:t>The board shall keep minutes of its proceedings that indicate the vote of each member on each question or the fact that a member is absent or fails to vote.</a:t>
            </a:r>
          </a:p>
          <a:p>
            <a:pPr lvl="1"/>
            <a:r>
              <a:rPr lang="en-US" dirty="0"/>
              <a:t>The board shall keep records of its examinations and other official actions.</a:t>
            </a:r>
          </a:p>
          <a:p>
            <a:pPr lvl="1"/>
            <a:r>
              <a:rPr lang="en-US" dirty="0"/>
              <a:t>The minutes and records shall be filed immediately in the board’s office and are public records. </a:t>
            </a:r>
          </a:p>
        </p:txBody>
      </p:sp>
      <p:pic>
        <p:nvPicPr>
          <p:cNvPr id="5" name="Picture 4" descr="Text&#10;&#10;Description automatically generated with medium confidence">
            <a:extLst>
              <a:ext uri="{FF2B5EF4-FFF2-40B4-BE49-F238E27FC236}">
                <a16:creationId xmlns:a16="http://schemas.microsoft.com/office/drawing/2014/main" xmlns="" id="{DD591672-7463-4D57-9977-AD7C039820E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8828" r="28542" b="2"/>
          <a:stretch/>
        </p:blipFill>
        <p:spPr>
          <a:xfrm>
            <a:off x="20" y="1"/>
            <a:ext cx="4657325" cy="6857999"/>
          </a:xfrm>
          <a:prstGeom prst="rect">
            <a:avLst/>
          </a:prstGeom>
        </p:spPr>
      </p:pic>
      <p:cxnSp>
        <p:nvCxnSpPr>
          <p:cNvPr id="26" name="Straight Connector 17">
            <a:extLst>
              <a:ext uri="{FF2B5EF4-FFF2-40B4-BE49-F238E27FC236}">
                <a16:creationId xmlns:a16="http://schemas.microsoft.com/office/drawing/2014/main" xmlns="" id="{BF3CF3DF-4809-5B42-9F22-9813913792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16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11">
            <a:extLst>
              <a:ext uri="{FF2B5EF4-FFF2-40B4-BE49-F238E27FC236}">
                <a16:creationId xmlns:a16="http://schemas.microsoft.com/office/drawing/2014/main" xmlns="" id="{8E67A6F5-F47F-BD4C-9336-30E0A60EB96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29613" y="0"/>
            <a:ext cx="1901686" cy="4677439"/>
            <a:chOff x="10290315" y="0"/>
            <a:chExt cx="1901686" cy="4677439"/>
          </a:xfrm>
        </p:grpSpPr>
        <p:sp>
          <p:nvSpPr>
            <p:cNvPr id="22" name="Freeform 19">
              <a:extLst>
                <a:ext uri="{FF2B5EF4-FFF2-40B4-BE49-F238E27FC236}">
                  <a16:creationId xmlns:a16="http://schemas.microsoft.com/office/drawing/2014/main" xmlns="" id="{DA710708-67E0-194C-9A96-FD528D207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1">
              <a:extLst>
                <a:ext uri="{FF2B5EF4-FFF2-40B4-BE49-F238E27FC236}">
                  <a16:creationId xmlns:a16="http://schemas.microsoft.com/office/drawing/2014/main" xmlns="" id="{2B6DA887-E216-1245-8F6F-B21233D94B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xmlns="" id="{2AE2F0EF-0001-F243-85DC-2B8812AB4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xmlns="" id="{1491B174-1F11-D548-A885-7F98AF742C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F85D63E5-FC64-4613-A5FE-870C53B64125}"/>
              </a:ext>
            </a:extLst>
          </p:cNvPr>
          <p:cNvSpPr>
            <a:spLocks noGrp="1"/>
          </p:cNvSpPr>
          <p:nvPr>
            <p:ph type="title"/>
          </p:nvPr>
        </p:nvSpPr>
        <p:spPr>
          <a:xfrm>
            <a:off x="565150" y="770890"/>
            <a:ext cx="6195187" cy="1125373"/>
          </a:xfrm>
        </p:spPr>
        <p:txBody>
          <a:bodyPr>
            <a:normAutofit fontScale="90000"/>
          </a:bodyPr>
          <a:lstStyle/>
          <a:p>
            <a:pPr>
              <a:lnSpc>
                <a:spcPct val="90000"/>
              </a:lnSpc>
            </a:pPr>
            <a:r>
              <a:rPr lang="en-US" dirty="0"/>
              <a:t>Zoning Board of Adjustment</a:t>
            </a:r>
          </a:p>
        </p:txBody>
      </p:sp>
      <p:sp>
        <p:nvSpPr>
          <p:cNvPr id="3" name="Content Placeholder 2">
            <a:extLst>
              <a:ext uri="{FF2B5EF4-FFF2-40B4-BE49-F238E27FC236}">
                <a16:creationId xmlns:a16="http://schemas.microsoft.com/office/drawing/2014/main" xmlns="" id="{592F7197-9380-4982-B8C9-6A72E93BADA4}"/>
              </a:ext>
            </a:extLst>
          </p:cNvPr>
          <p:cNvSpPr>
            <a:spLocks noGrp="1"/>
          </p:cNvSpPr>
          <p:nvPr>
            <p:ph idx="1"/>
          </p:nvPr>
        </p:nvSpPr>
        <p:spPr>
          <a:xfrm>
            <a:off x="565150" y="1896263"/>
            <a:ext cx="6647180" cy="4035907"/>
          </a:xfrm>
        </p:spPr>
        <p:txBody>
          <a:bodyPr>
            <a:normAutofit/>
          </a:bodyPr>
          <a:lstStyle/>
          <a:p>
            <a:pPr>
              <a:lnSpc>
                <a:spcPct val="90000"/>
              </a:lnSpc>
            </a:pPr>
            <a:r>
              <a:rPr lang="en-US" sz="1600" dirty="0"/>
              <a:t>LGC Sections 211.008-211.011</a:t>
            </a:r>
          </a:p>
          <a:p>
            <a:pPr lvl="1">
              <a:lnSpc>
                <a:spcPct val="90000"/>
              </a:lnSpc>
            </a:pPr>
            <a:r>
              <a:rPr lang="en-US" sz="1600" dirty="0"/>
              <a:t>Decide appeals from a decision of an  administrative official regarding the Zoning Ordinance</a:t>
            </a:r>
          </a:p>
          <a:p>
            <a:pPr lvl="2">
              <a:lnSpc>
                <a:spcPct val="90000"/>
              </a:lnSpc>
            </a:pPr>
            <a:r>
              <a:rPr lang="en-US" sz="1600" dirty="0"/>
              <a:t>May reverse, affirm, or modify an administrative official's order, requirement, or decision</a:t>
            </a:r>
          </a:p>
          <a:p>
            <a:pPr lvl="1">
              <a:lnSpc>
                <a:spcPct val="90000"/>
              </a:lnSpc>
            </a:pPr>
            <a:r>
              <a:rPr lang="en-US" sz="1600" dirty="0"/>
              <a:t>Authorize a variance if:</a:t>
            </a:r>
          </a:p>
          <a:p>
            <a:pPr lvl="2">
              <a:lnSpc>
                <a:spcPct val="90000"/>
              </a:lnSpc>
            </a:pPr>
            <a:r>
              <a:rPr lang="en-US" sz="1600" dirty="0"/>
              <a:t>public interest is served; </a:t>
            </a:r>
          </a:p>
          <a:p>
            <a:pPr lvl="2">
              <a:lnSpc>
                <a:spcPct val="90000"/>
              </a:lnSpc>
            </a:pPr>
            <a:r>
              <a:rPr lang="en-US" sz="1600" dirty="0"/>
              <a:t>substantial justice is achieved; and </a:t>
            </a:r>
          </a:p>
          <a:p>
            <a:pPr lvl="2">
              <a:lnSpc>
                <a:spcPct val="90000"/>
              </a:lnSpc>
            </a:pPr>
            <a:r>
              <a:rPr lang="en-US" sz="1600" b="1" u="sng" dirty="0"/>
              <a:t>unnecessary hardship </a:t>
            </a:r>
            <a:r>
              <a:rPr lang="en-US" sz="1600" dirty="0"/>
              <a:t>would otherwise result</a:t>
            </a:r>
          </a:p>
          <a:p>
            <a:pPr lvl="1">
              <a:lnSpc>
                <a:spcPct val="90000"/>
              </a:lnSpc>
            </a:pPr>
            <a:r>
              <a:rPr lang="en-US" sz="1600" dirty="0"/>
              <a:t>Hear and decide special exceptions to the terms of a zoning ordinance when the ordinance requires the board to do so;</a:t>
            </a:r>
          </a:p>
          <a:p>
            <a:pPr lvl="1">
              <a:lnSpc>
                <a:spcPct val="90000"/>
              </a:lnSpc>
            </a:pPr>
            <a:r>
              <a:rPr lang="en-US" sz="1600" dirty="0"/>
              <a:t>Decide other matters authorized by ordinance under Chapter 211 Subchapter A</a:t>
            </a:r>
          </a:p>
          <a:p>
            <a:pPr lvl="1">
              <a:lnSpc>
                <a:spcPct val="90000"/>
              </a:lnSpc>
            </a:pPr>
            <a:endParaRPr lang="en-US" sz="1300" dirty="0"/>
          </a:p>
        </p:txBody>
      </p:sp>
      <p:cxnSp>
        <p:nvCxnSpPr>
          <p:cNvPr id="26" name="Straight Connector 17">
            <a:extLst>
              <a:ext uri="{FF2B5EF4-FFF2-40B4-BE49-F238E27FC236}">
                <a16:creationId xmlns:a16="http://schemas.microsoft.com/office/drawing/2014/main" xmlns="" id="{BF3CF3DF-4809-5B42-9F22-9813913792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xmlns="" id="{0FB3A1D2-C841-4F67-9E2F-6FC0CFD7242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35183" r="21353"/>
          <a:stretch/>
        </p:blipFill>
        <p:spPr>
          <a:xfrm>
            <a:off x="7534655" y="1"/>
            <a:ext cx="4657345" cy="6857999"/>
          </a:xfrm>
          <a:prstGeom prst="rect">
            <a:avLst/>
          </a:prstGeom>
        </p:spPr>
      </p:pic>
    </p:spTree>
    <p:extLst>
      <p:ext uri="{BB962C8B-B14F-4D97-AF65-F5344CB8AC3E}">
        <p14:creationId xmlns:p14="http://schemas.microsoft.com/office/powerpoint/2010/main" val="58584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xmlns="" id="{EB46B8FB-F6A2-5F47-A6CD-A7E17E6927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201388" y="0"/>
            <a:ext cx="5990612" cy="6858001"/>
            <a:chOff x="6201388" y="0"/>
            <a:chExt cx="5990612" cy="6858001"/>
          </a:xfrm>
        </p:grpSpPr>
        <p:sp>
          <p:nvSpPr>
            <p:cNvPr id="102" name="Oval 101">
              <a:extLst>
                <a:ext uri="{FF2B5EF4-FFF2-40B4-BE49-F238E27FC236}">
                  <a16:creationId xmlns:a16="http://schemas.microsoft.com/office/drawing/2014/main" xmlns="" id="{419BDE93-3EC2-4E4D-BC0B-417378F49E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46">
              <a:extLst>
                <a:ext uri="{FF2B5EF4-FFF2-40B4-BE49-F238E27FC236}">
                  <a16:creationId xmlns:a16="http://schemas.microsoft.com/office/drawing/2014/main" xmlns="" id="{FE21F82F-1EE5-8240-97F8-387DF0253F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 name="Freeform 48">
              <a:extLst>
                <a:ext uri="{FF2B5EF4-FFF2-40B4-BE49-F238E27FC236}">
                  <a16:creationId xmlns:a16="http://schemas.microsoft.com/office/drawing/2014/main" xmlns="" id="{AE1903E3-6B5F-6B4C-9A1F-62628A050A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 name="Oval 104">
              <a:extLst>
                <a:ext uri="{FF2B5EF4-FFF2-40B4-BE49-F238E27FC236}">
                  <a16:creationId xmlns:a16="http://schemas.microsoft.com/office/drawing/2014/main" xmlns="" id="{F7C55863-3B37-0743-B001-1A970033FB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xmlns="" id="{932B4C24-3A58-924C-B79A-D961EF7C2C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xmlns="" id="{21EF52E0-D2CF-544F-93A6-4D7B45A048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63">
              <a:extLst>
                <a:ext uri="{FF2B5EF4-FFF2-40B4-BE49-F238E27FC236}">
                  <a16:creationId xmlns:a16="http://schemas.microsoft.com/office/drawing/2014/main" xmlns="" id="{6966CFE5-1C8C-2E4F-9B2D-A8438F5A53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Freeform 64">
              <a:extLst>
                <a:ext uri="{FF2B5EF4-FFF2-40B4-BE49-F238E27FC236}">
                  <a16:creationId xmlns:a16="http://schemas.microsoft.com/office/drawing/2014/main" xmlns="" id="{9FD29EF3-A5B2-554A-A307-6BE1BCE8A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Oval 109">
              <a:extLst>
                <a:ext uri="{FF2B5EF4-FFF2-40B4-BE49-F238E27FC236}">
                  <a16:creationId xmlns:a16="http://schemas.microsoft.com/office/drawing/2014/main" xmlns="" id="{AC1ECAD8-0CF2-934D-AA1E-C108208CDE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xmlns="" id="{DB14DED1-3A58-8C4D-902E-2A9F34043F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xmlns="" id="{65D65157-5719-0341-A807-A8956595FB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xmlns="" id="{A7F23F74-B777-2A4C-8EF9-E798880D59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70">
              <a:extLst>
                <a:ext uri="{FF2B5EF4-FFF2-40B4-BE49-F238E27FC236}">
                  <a16:creationId xmlns:a16="http://schemas.microsoft.com/office/drawing/2014/main" xmlns="" id="{E3B9A050-0AE1-1D4B-A2AC-6EEF64B106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Freeform 71">
              <a:extLst>
                <a:ext uri="{FF2B5EF4-FFF2-40B4-BE49-F238E27FC236}">
                  <a16:creationId xmlns:a16="http://schemas.microsoft.com/office/drawing/2014/main" xmlns="" id="{C424FE38-F803-8D47-BF56-1B18EC2B1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6" name="Oval 115">
              <a:extLst>
                <a:ext uri="{FF2B5EF4-FFF2-40B4-BE49-F238E27FC236}">
                  <a16:creationId xmlns:a16="http://schemas.microsoft.com/office/drawing/2014/main" xmlns="" id="{E37187F2-9212-0641-97D0-1ACD50B748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xmlns="" id="{C760C651-2AC4-564E-BEAA-AB7FAFE7F7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xmlns="" id="{58B0A1B8-5BA3-3548-9511-B4904D0526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75">
              <a:extLst>
                <a:ext uri="{FF2B5EF4-FFF2-40B4-BE49-F238E27FC236}">
                  <a16:creationId xmlns:a16="http://schemas.microsoft.com/office/drawing/2014/main" xmlns="" id="{424CD779-EE9A-214D-9488-767327E373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0" name="Freeform 76">
              <a:extLst>
                <a:ext uri="{FF2B5EF4-FFF2-40B4-BE49-F238E27FC236}">
                  <a16:creationId xmlns:a16="http://schemas.microsoft.com/office/drawing/2014/main" xmlns="" id="{630D08C6-9EFB-8540-875F-2A55DED2AA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1" name="Freeform 77">
              <a:extLst>
                <a:ext uri="{FF2B5EF4-FFF2-40B4-BE49-F238E27FC236}">
                  <a16:creationId xmlns:a16="http://schemas.microsoft.com/office/drawing/2014/main" xmlns="" id="{D7E8DA86-1294-4641-9C52-6E15315064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78">
              <a:extLst>
                <a:ext uri="{FF2B5EF4-FFF2-40B4-BE49-F238E27FC236}">
                  <a16:creationId xmlns:a16="http://schemas.microsoft.com/office/drawing/2014/main" xmlns="" id="{011063C9-2A43-3348-A018-F27FACAA77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3" name="Freeform 79">
              <a:extLst>
                <a:ext uri="{FF2B5EF4-FFF2-40B4-BE49-F238E27FC236}">
                  <a16:creationId xmlns:a16="http://schemas.microsoft.com/office/drawing/2014/main" xmlns="" id="{EE85C7DE-D965-244F-BD95-3A05FF4AAC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4" name="Freeform 80">
              <a:extLst>
                <a:ext uri="{FF2B5EF4-FFF2-40B4-BE49-F238E27FC236}">
                  <a16:creationId xmlns:a16="http://schemas.microsoft.com/office/drawing/2014/main" xmlns="" id="{315A1389-149A-3342-A863-637D42FDB2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5" name="Freeform 81">
              <a:extLst>
                <a:ext uri="{FF2B5EF4-FFF2-40B4-BE49-F238E27FC236}">
                  <a16:creationId xmlns:a16="http://schemas.microsoft.com/office/drawing/2014/main" xmlns="" id="{B149CC6F-B6C6-BE46-B451-1BF7D47A89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127" name="Straight Connector 126">
            <a:extLst>
              <a:ext uri="{FF2B5EF4-FFF2-40B4-BE49-F238E27FC236}">
                <a16:creationId xmlns:a16="http://schemas.microsoft.com/office/drawing/2014/main" xmlns="" id="{D33A3282-0389-C547-8CA6-7F3E7F27B3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129" name="Rectangle 128">
            <a:extLst>
              <a:ext uri="{FF2B5EF4-FFF2-40B4-BE49-F238E27FC236}">
                <a16:creationId xmlns:a16="http://schemas.microsoft.com/office/drawing/2014/main" xmlns="" id="{4EFE82FE-7465-AE46-88DF-34D347E83B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encil on a piece of paper&#10;&#10;Description automatically generated with medium confidence">
            <a:extLst>
              <a:ext uri="{FF2B5EF4-FFF2-40B4-BE49-F238E27FC236}">
                <a16:creationId xmlns:a16="http://schemas.microsoft.com/office/drawing/2014/main" xmlns="" id="{7790CAD3-A248-41E4-AC40-ED6C573C3FD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3477" b="1936"/>
          <a:stretch/>
        </p:blipFill>
        <p:spPr>
          <a:xfrm>
            <a:off x="20" y="1"/>
            <a:ext cx="12191980" cy="6857999"/>
          </a:xfrm>
          <a:prstGeom prst="rect">
            <a:avLst/>
          </a:prstGeom>
        </p:spPr>
      </p:pic>
      <p:sp>
        <p:nvSpPr>
          <p:cNvPr id="131" name="Rectangle">
            <a:extLst>
              <a:ext uri="{FF2B5EF4-FFF2-40B4-BE49-F238E27FC236}">
                <a16:creationId xmlns:a16="http://schemas.microsoft.com/office/drawing/2014/main" xmlns="" id="{B4F75AE3-A3AC-DE4C-98FE-EC9DC3BF8D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32396" y="1628393"/>
            <a:ext cx="6459604" cy="3601213"/>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xmlns="" id="{056757CE-0F8D-40EB-907B-9F9973EE20A1}"/>
              </a:ext>
            </a:extLst>
          </p:cNvPr>
          <p:cNvSpPr>
            <a:spLocks noGrp="1"/>
          </p:cNvSpPr>
          <p:nvPr>
            <p:ph type="title"/>
          </p:nvPr>
        </p:nvSpPr>
        <p:spPr>
          <a:xfrm>
            <a:off x="6192952" y="2035840"/>
            <a:ext cx="5022050" cy="1718589"/>
          </a:xfrm>
        </p:spPr>
        <p:txBody>
          <a:bodyPr vert="horz" lIns="91440" tIns="45720" rIns="91440" bIns="45720" rtlCol="0" anchor="t">
            <a:normAutofit/>
          </a:bodyPr>
          <a:lstStyle/>
          <a:p>
            <a:pPr>
              <a:lnSpc>
                <a:spcPct val="90000"/>
              </a:lnSpc>
            </a:pPr>
            <a:r>
              <a:rPr lang="en-US" sz="5400" dirty="0"/>
              <a:t>Rules of Procedure</a:t>
            </a:r>
          </a:p>
        </p:txBody>
      </p:sp>
      <p:grpSp>
        <p:nvGrpSpPr>
          <p:cNvPr id="133" name="Group 132">
            <a:extLst>
              <a:ext uri="{FF2B5EF4-FFF2-40B4-BE49-F238E27FC236}">
                <a16:creationId xmlns:a16="http://schemas.microsoft.com/office/drawing/2014/main" xmlns="" id="{44406D7A-DB1A-D940-8AD1-93FAF9DD71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1746" y="0"/>
            <a:ext cx="1900254" cy="6858000"/>
            <a:chOff x="10291746" y="0"/>
            <a:chExt cx="1900254" cy="6858000"/>
          </a:xfrm>
        </p:grpSpPr>
        <p:sp>
          <p:nvSpPr>
            <p:cNvPr id="134" name="Freeform 40">
              <a:extLst>
                <a:ext uri="{FF2B5EF4-FFF2-40B4-BE49-F238E27FC236}">
                  <a16:creationId xmlns:a16="http://schemas.microsoft.com/office/drawing/2014/main" xmlns="" id="{D0F85DF7-431B-BE45-B932-0E22FC3F84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5" name="Freeform 41">
              <a:extLst>
                <a:ext uri="{FF2B5EF4-FFF2-40B4-BE49-F238E27FC236}">
                  <a16:creationId xmlns:a16="http://schemas.microsoft.com/office/drawing/2014/main" xmlns="" id="{BEA0AA89-2965-2A44-B84E-51C748B2D2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6" name="Freeform 42">
              <a:extLst>
                <a:ext uri="{FF2B5EF4-FFF2-40B4-BE49-F238E27FC236}">
                  <a16:creationId xmlns:a16="http://schemas.microsoft.com/office/drawing/2014/main" xmlns="" id="{7EC47259-887A-FD48-989C-42BC5A3C98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7" name="Freeform 43">
              <a:extLst>
                <a:ext uri="{FF2B5EF4-FFF2-40B4-BE49-F238E27FC236}">
                  <a16:creationId xmlns:a16="http://schemas.microsoft.com/office/drawing/2014/main" xmlns="" id="{16E261C3-18BE-934F-8A2B-59BE70AE2F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8" name="Freeform 44">
              <a:extLst>
                <a:ext uri="{FF2B5EF4-FFF2-40B4-BE49-F238E27FC236}">
                  <a16:creationId xmlns:a16="http://schemas.microsoft.com/office/drawing/2014/main" xmlns="" id="{35A2267B-0862-A24E-87D2-6CE5187CF9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45">
              <a:extLst>
                <a:ext uri="{FF2B5EF4-FFF2-40B4-BE49-F238E27FC236}">
                  <a16:creationId xmlns:a16="http://schemas.microsoft.com/office/drawing/2014/main" xmlns="" id="{A404A0DE-A076-8C4E-B8D4-EBC9453377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0" name="Freeform 53">
              <a:extLst>
                <a:ext uri="{FF2B5EF4-FFF2-40B4-BE49-F238E27FC236}">
                  <a16:creationId xmlns:a16="http://schemas.microsoft.com/office/drawing/2014/main" xmlns="" id="{9EED6D73-C275-3347-BB66-C839642572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27375035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9138AFE-A920-44DB-8E29-1026BF6B6079}"/>
              </a:ext>
            </a:extLst>
          </p:cNvPr>
          <p:cNvSpPr>
            <a:spLocks noGrp="1"/>
          </p:cNvSpPr>
          <p:nvPr>
            <p:ph type="title"/>
          </p:nvPr>
        </p:nvSpPr>
        <p:spPr>
          <a:xfrm>
            <a:off x="565150" y="770890"/>
            <a:ext cx="7335835" cy="1268984"/>
          </a:xfrm>
        </p:spPr>
        <p:txBody>
          <a:bodyPr>
            <a:normAutofit/>
          </a:bodyPr>
          <a:lstStyle/>
          <a:p>
            <a:r>
              <a:rPr lang="en-US" dirty="0"/>
              <a:t>Similarities</a:t>
            </a:r>
          </a:p>
        </p:txBody>
      </p:sp>
      <p:cxnSp>
        <p:nvCxnSpPr>
          <p:cNvPr id="33" name="Straight Connector 32">
            <a:extLst>
              <a:ext uri="{FF2B5EF4-FFF2-40B4-BE49-F238E27FC236}">
                <a16:creationId xmlns:a16="http://schemas.microsoft.com/office/drawing/2014/main" xmlns="" id="{65824CF1-E973-7D48-9ECB-68CF79EC0D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Content Placeholder 2">
            <a:extLst>
              <a:ext uri="{FF2B5EF4-FFF2-40B4-BE49-F238E27FC236}">
                <a16:creationId xmlns:a16="http://schemas.microsoft.com/office/drawing/2014/main" xmlns="" id="{7B13231A-2E9B-4DB3-9ECD-13CDC184C184}"/>
              </a:ext>
            </a:extLst>
          </p:cNvPr>
          <p:cNvGraphicFramePr>
            <a:graphicFrameLocks noGrp="1"/>
          </p:cNvGraphicFramePr>
          <p:nvPr>
            <p:ph idx="1"/>
            <p:extLst>
              <p:ext uri="{D42A27DB-BD31-4B8C-83A1-F6EECF244321}">
                <p14:modId xmlns:p14="http://schemas.microsoft.com/office/powerpoint/2010/main" val="2896750919"/>
              </p:ext>
            </p:extLst>
          </p:nvPr>
        </p:nvGraphicFramePr>
        <p:xfrm>
          <a:off x="967562" y="2497074"/>
          <a:ext cx="10249787" cy="3263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6753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9C980F51-6098-48F7-9DA3-0F08D06074B8}"/>
              </a:ext>
            </a:extLst>
          </p:cNvPr>
          <p:cNvSpPr>
            <a:spLocks noGrp="1"/>
          </p:cNvSpPr>
          <p:nvPr>
            <p:ph type="title"/>
          </p:nvPr>
        </p:nvSpPr>
        <p:spPr>
          <a:xfrm>
            <a:off x="565150" y="770890"/>
            <a:ext cx="5018677" cy="1268984"/>
          </a:xfrm>
        </p:spPr>
        <p:txBody>
          <a:bodyPr>
            <a:normAutofit/>
          </a:bodyPr>
          <a:lstStyle/>
          <a:p>
            <a:r>
              <a:rPr lang="en-US" dirty="0"/>
              <a:t>Rules of Procedure</a:t>
            </a:r>
          </a:p>
        </p:txBody>
      </p:sp>
      <p:cxnSp>
        <p:nvCxnSpPr>
          <p:cNvPr id="90" name="Straight Connector 89">
            <a:extLst>
              <a:ext uri="{FF2B5EF4-FFF2-40B4-BE49-F238E27FC236}">
                <a16:creationId xmlns:a16="http://schemas.microsoft.com/office/drawing/2014/main" xmlns="" id="{BF3CF3DF-4809-5B42-9F22-9813913792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xmlns="" id="{BFD251E3-961F-2440-B872-1D26671822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4" y="0"/>
            <a:ext cx="1901687" cy="6858000"/>
            <a:chOff x="10290314" y="0"/>
            <a:chExt cx="1901687" cy="6858000"/>
          </a:xfrm>
        </p:grpSpPr>
        <p:sp>
          <p:nvSpPr>
            <p:cNvPr id="93" name="Freeform 21">
              <a:extLst>
                <a:ext uri="{FF2B5EF4-FFF2-40B4-BE49-F238E27FC236}">
                  <a16:creationId xmlns:a16="http://schemas.microsoft.com/office/drawing/2014/main" xmlns="" id="{5558ED88-23E3-3941-8644-676CD732E7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4" name="Freeform 22">
              <a:extLst>
                <a:ext uri="{FF2B5EF4-FFF2-40B4-BE49-F238E27FC236}">
                  <a16:creationId xmlns:a16="http://schemas.microsoft.com/office/drawing/2014/main" xmlns="" id="{24B1447F-72DA-384E-9D7D-C33A13EF43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 name="Freeform 23">
              <a:extLst>
                <a:ext uri="{FF2B5EF4-FFF2-40B4-BE49-F238E27FC236}">
                  <a16:creationId xmlns:a16="http://schemas.microsoft.com/office/drawing/2014/main" xmlns="" id="{86089DDC-F160-E24D-A726-0082953C09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Freeform 24">
              <a:extLst>
                <a:ext uri="{FF2B5EF4-FFF2-40B4-BE49-F238E27FC236}">
                  <a16:creationId xmlns:a16="http://schemas.microsoft.com/office/drawing/2014/main" xmlns="" id="{1A211FA8-50B3-3C4E-A234-1580EA200A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 name="Freeform 25">
              <a:extLst>
                <a:ext uri="{FF2B5EF4-FFF2-40B4-BE49-F238E27FC236}">
                  <a16:creationId xmlns:a16="http://schemas.microsoft.com/office/drawing/2014/main" xmlns="" id="{6A73788D-F322-0047-BF9E-A8E69D8454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8" name="Freeform 26">
              <a:extLst>
                <a:ext uri="{FF2B5EF4-FFF2-40B4-BE49-F238E27FC236}">
                  <a16:creationId xmlns:a16="http://schemas.microsoft.com/office/drawing/2014/main" xmlns="" id="{7E90A8A1-A164-EA41-86BB-166893179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Oval 98">
              <a:extLst>
                <a:ext uri="{FF2B5EF4-FFF2-40B4-BE49-F238E27FC236}">
                  <a16:creationId xmlns:a16="http://schemas.microsoft.com/office/drawing/2014/main" xmlns="" id="{6894343D-4C51-384E-BEC6-1517A940C0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xmlns="" id="{3919B2D9-752B-4399-89D8-F34A9F1D2D9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6886" r="16365" b="2"/>
          <a:stretch/>
        </p:blipFill>
        <p:spPr>
          <a:xfrm>
            <a:off x="6230213" y="768334"/>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p:spPr>
      </p:pic>
      <p:graphicFrame>
        <p:nvGraphicFramePr>
          <p:cNvPr id="28" name="Content Placeholder 4">
            <a:extLst>
              <a:ext uri="{FF2B5EF4-FFF2-40B4-BE49-F238E27FC236}">
                <a16:creationId xmlns:a16="http://schemas.microsoft.com/office/drawing/2014/main" xmlns="" id="{F538C470-1BB5-47E3-8D68-1BFF23FBF254}"/>
              </a:ext>
            </a:extLst>
          </p:cNvPr>
          <p:cNvGraphicFramePr>
            <a:graphicFrameLocks noGrp="1"/>
          </p:cNvGraphicFramePr>
          <p:nvPr>
            <p:ph idx="1"/>
            <p:extLst>
              <p:ext uri="{D42A27DB-BD31-4B8C-83A1-F6EECF244321}">
                <p14:modId xmlns:p14="http://schemas.microsoft.com/office/powerpoint/2010/main" val="1548618334"/>
              </p:ext>
            </p:extLst>
          </p:nvPr>
        </p:nvGraphicFramePr>
        <p:xfrm>
          <a:off x="457200" y="1695451"/>
          <a:ext cx="5504588" cy="4356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9540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xmlns="" id="{EB46B8FB-F6A2-5F47-A6CD-A7E17E6927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201388" y="0"/>
            <a:ext cx="5990612" cy="6858001"/>
            <a:chOff x="6201388" y="0"/>
            <a:chExt cx="5990612" cy="6858001"/>
          </a:xfrm>
        </p:grpSpPr>
        <p:sp>
          <p:nvSpPr>
            <p:cNvPr id="93" name="Oval 92">
              <a:extLst>
                <a:ext uri="{FF2B5EF4-FFF2-40B4-BE49-F238E27FC236}">
                  <a16:creationId xmlns:a16="http://schemas.microsoft.com/office/drawing/2014/main" xmlns="" id="{419BDE93-3EC2-4E4D-BC0B-417378F49E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46">
              <a:extLst>
                <a:ext uri="{FF2B5EF4-FFF2-40B4-BE49-F238E27FC236}">
                  <a16:creationId xmlns:a16="http://schemas.microsoft.com/office/drawing/2014/main" xmlns="" id="{FE21F82F-1EE5-8240-97F8-387DF0253F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 name="Freeform 48">
              <a:extLst>
                <a:ext uri="{FF2B5EF4-FFF2-40B4-BE49-F238E27FC236}">
                  <a16:creationId xmlns:a16="http://schemas.microsoft.com/office/drawing/2014/main" xmlns="" id="{AE1903E3-6B5F-6B4C-9A1F-62628A050A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Oval 95">
              <a:extLst>
                <a:ext uri="{FF2B5EF4-FFF2-40B4-BE49-F238E27FC236}">
                  <a16:creationId xmlns:a16="http://schemas.microsoft.com/office/drawing/2014/main" xmlns="" id="{F7C55863-3B37-0743-B001-1A970033FB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xmlns="" id="{932B4C24-3A58-924C-B79A-D961EF7C2C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xmlns="" id="{21EF52E0-D2CF-544F-93A6-4D7B45A048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63">
              <a:extLst>
                <a:ext uri="{FF2B5EF4-FFF2-40B4-BE49-F238E27FC236}">
                  <a16:creationId xmlns:a16="http://schemas.microsoft.com/office/drawing/2014/main" xmlns="" id="{6966CFE5-1C8C-2E4F-9B2D-A8438F5A53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64">
              <a:extLst>
                <a:ext uri="{FF2B5EF4-FFF2-40B4-BE49-F238E27FC236}">
                  <a16:creationId xmlns:a16="http://schemas.microsoft.com/office/drawing/2014/main" xmlns="" id="{9FD29EF3-A5B2-554A-A307-6BE1BCE8A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 name="Oval 100">
              <a:extLst>
                <a:ext uri="{FF2B5EF4-FFF2-40B4-BE49-F238E27FC236}">
                  <a16:creationId xmlns:a16="http://schemas.microsoft.com/office/drawing/2014/main" xmlns="" id="{AC1ECAD8-0CF2-934D-AA1E-C108208CDE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xmlns="" id="{DB14DED1-3A58-8C4D-902E-2A9F34043F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xmlns="" id="{65D65157-5719-0341-A807-A8956595FB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xmlns="" id="{A7F23F74-B777-2A4C-8EF9-E798880D59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70">
              <a:extLst>
                <a:ext uri="{FF2B5EF4-FFF2-40B4-BE49-F238E27FC236}">
                  <a16:creationId xmlns:a16="http://schemas.microsoft.com/office/drawing/2014/main" xmlns="" id="{E3B9A050-0AE1-1D4B-A2AC-6EEF64B106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71">
              <a:extLst>
                <a:ext uri="{FF2B5EF4-FFF2-40B4-BE49-F238E27FC236}">
                  <a16:creationId xmlns:a16="http://schemas.microsoft.com/office/drawing/2014/main" xmlns="" id="{C424FE38-F803-8D47-BF56-1B18EC2B1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Oval 106">
              <a:extLst>
                <a:ext uri="{FF2B5EF4-FFF2-40B4-BE49-F238E27FC236}">
                  <a16:creationId xmlns:a16="http://schemas.microsoft.com/office/drawing/2014/main" xmlns="" id="{E37187F2-9212-0641-97D0-1ACD50B748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xmlns="" id="{C760C651-2AC4-564E-BEAA-AB7FAFE7F7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xmlns="" id="{58B0A1B8-5BA3-3548-9511-B4904D0526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75">
              <a:extLst>
                <a:ext uri="{FF2B5EF4-FFF2-40B4-BE49-F238E27FC236}">
                  <a16:creationId xmlns:a16="http://schemas.microsoft.com/office/drawing/2014/main" xmlns="" id="{424CD779-EE9A-214D-9488-767327E373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Freeform 76">
              <a:extLst>
                <a:ext uri="{FF2B5EF4-FFF2-40B4-BE49-F238E27FC236}">
                  <a16:creationId xmlns:a16="http://schemas.microsoft.com/office/drawing/2014/main" xmlns="" id="{630D08C6-9EFB-8540-875F-2A55DED2AA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2" name="Freeform 77">
              <a:extLst>
                <a:ext uri="{FF2B5EF4-FFF2-40B4-BE49-F238E27FC236}">
                  <a16:creationId xmlns:a16="http://schemas.microsoft.com/office/drawing/2014/main" xmlns="" id="{D7E8DA86-1294-4641-9C52-6E15315064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3" name="Freeform 78">
              <a:extLst>
                <a:ext uri="{FF2B5EF4-FFF2-40B4-BE49-F238E27FC236}">
                  <a16:creationId xmlns:a16="http://schemas.microsoft.com/office/drawing/2014/main" xmlns="" id="{011063C9-2A43-3348-A018-F27FACAA77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79">
              <a:extLst>
                <a:ext uri="{FF2B5EF4-FFF2-40B4-BE49-F238E27FC236}">
                  <a16:creationId xmlns:a16="http://schemas.microsoft.com/office/drawing/2014/main" xmlns="" id="{EE85C7DE-D965-244F-BD95-3A05FF4AAC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Freeform 80">
              <a:extLst>
                <a:ext uri="{FF2B5EF4-FFF2-40B4-BE49-F238E27FC236}">
                  <a16:creationId xmlns:a16="http://schemas.microsoft.com/office/drawing/2014/main" xmlns="" id="{315A1389-149A-3342-A863-637D42FDB2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6" name="Freeform 81">
              <a:extLst>
                <a:ext uri="{FF2B5EF4-FFF2-40B4-BE49-F238E27FC236}">
                  <a16:creationId xmlns:a16="http://schemas.microsoft.com/office/drawing/2014/main" xmlns="" id="{B149CC6F-B6C6-BE46-B451-1BF7D47A89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118" name="Straight Connector 117">
            <a:extLst>
              <a:ext uri="{FF2B5EF4-FFF2-40B4-BE49-F238E27FC236}">
                <a16:creationId xmlns:a16="http://schemas.microsoft.com/office/drawing/2014/main" xmlns="" id="{D33A3282-0389-C547-8CA6-7F3E7F27B3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120" name="Rectangle 119">
            <a:extLst>
              <a:ext uri="{FF2B5EF4-FFF2-40B4-BE49-F238E27FC236}">
                <a16:creationId xmlns:a16="http://schemas.microsoft.com/office/drawing/2014/main" xmlns="" id="{4EFE82FE-7465-AE46-88DF-34D347E83B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agram, engineering drawing&#10;&#10;Description automatically generated">
            <a:extLst>
              <a:ext uri="{FF2B5EF4-FFF2-40B4-BE49-F238E27FC236}">
                <a16:creationId xmlns:a16="http://schemas.microsoft.com/office/drawing/2014/main" xmlns="" id="{7341EE68-59D2-4460-B44A-CF9EB15D95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5228" b="10185"/>
          <a:stretch/>
        </p:blipFill>
        <p:spPr>
          <a:xfrm>
            <a:off x="20" y="1"/>
            <a:ext cx="12191980" cy="6857999"/>
          </a:xfrm>
          <a:prstGeom prst="rect">
            <a:avLst/>
          </a:prstGeom>
        </p:spPr>
      </p:pic>
      <p:sp>
        <p:nvSpPr>
          <p:cNvPr id="122" name="Rectangle">
            <a:extLst>
              <a:ext uri="{FF2B5EF4-FFF2-40B4-BE49-F238E27FC236}">
                <a16:creationId xmlns:a16="http://schemas.microsoft.com/office/drawing/2014/main" xmlns="" id="{B4F75AE3-A3AC-DE4C-98FE-EC9DC3BF8D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28393"/>
            <a:ext cx="6155707" cy="3601213"/>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xmlns="" id="{2653387B-AC19-4677-ACD3-50FF519430B3}"/>
              </a:ext>
            </a:extLst>
          </p:cNvPr>
          <p:cNvSpPr>
            <a:spLocks noGrp="1"/>
          </p:cNvSpPr>
          <p:nvPr>
            <p:ph type="title"/>
          </p:nvPr>
        </p:nvSpPr>
        <p:spPr>
          <a:xfrm>
            <a:off x="565150" y="2035840"/>
            <a:ext cx="5022050" cy="1718589"/>
          </a:xfrm>
        </p:spPr>
        <p:txBody>
          <a:bodyPr vert="horz" lIns="91440" tIns="45720" rIns="91440" bIns="45720" rtlCol="0" anchor="t">
            <a:normAutofit/>
          </a:bodyPr>
          <a:lstStyle/>
          <a:p>
            <a:r>
              <a:rPr lang="en-US" sz="5400" dirty="0"/>
              <a:t>By-Laws</a:t>
            </a:r>
          </a:p>
        </p:txBody>
      </p:sp>
      <p:grpSp>
        <p:nvGrpSpPr>
          <p:cNvPr id="124" name="Group 123">
            <a:extLst>
              <a:ext uri="{FF2B5EF4-FFF2-40B4-BE49-F238E27FC236}">
                <a16:creationId xmlns:a16="http://schemas.microsoft.com/office/drawing/2014/main" xmlns="" id="{44406D7A-DB1A-D940-8AD1-93FAF9DD71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1746" y="0"/>
            <a:ext cx="1900254" cy="6858000"/>
            <a:chOff x="10291746" y="0"/>
            <a:chExt cx="1900254" cy="6858000"/>
          </a:xfrm>
        </p:grpSpPr>
        <p:sp>
          <p:nvSpPr>
            <p:cNvPr id="125" name="Freeform 40">
              <a:extLst>
                <a:ext uri="{FF2B5EF4-FFF2-40B4-BE49-F238E27FC236}">
                  <a16:creationId xmlns:a16="http://schemas.microsoft.com/office/drawing/2014/main" xmlns="" id="{D0F85DF7-431B-BE45-B932-0E22FC3F84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 name="Freeform 41">
              <a:extLst>
                <a:ext uri="{FF2B5EF4-FFF2-40B4-BE49-F238E27FC236}">
                  <a16:creationId xmlns:a16="http://schemas.microsoft.com/office/drawing/2014/main" xmlns="" id="{BEA0AA89-2965-2A44-B84E-51C748B2D2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7" name="Freeform 42">
              <a:extLst>
                <a:ext uri="{FF2B5EF4-FFF2-40B4-BE49-F238E27FC236}">
                  <a16:creationId xmlns:a16="http://schemas.microsoft.com/office/drawing/2014/main" xmlns="" id="{7EC47259-887A-FD48-989C-42BC5A3C98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Freeform 43">
              <a:extLst>
                <a:ext uri="{FF2B5EF4-FFF2-40B4-BE49-F238E27FC236}">
                  <a16:creationId xmlns:a16="http://schemas.microsoft.com/office/drawing/2014/main" xmlns="" id="{16E261C3-18BE-934F-8A2B-59BE70AE2F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9" name="Freeform 44">
              <a:extLst>
                <a:ext uri="{FF2B5EF4-FFF2-40B4-BE49-F238E27FC236}">
                  <a16:creationId xmlns:a16="http://schemas.microsoft.com/office/drawing/2014/main" xmlns="" id="{35A2267B-0862-A24E-87D2-6CE5187CF9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0" name="Freeform 45">
              <a:extLst>
                <a:ext uri="{FF2B5EF4-FFF2-40B4-BE49-F238E27FC236}">
                  <a16:creationId xmlns:a16="http://schemas.microsoft.com/office/drawing/2014/main" xmlns="" id="{A404A0DE-A076-8C4E-B8D4-EBC9453377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1" name="Freeform 53">
              <a:extLst>
                <a:ext uri="{FF2B5EF4-FFF2-40B4-BE49-F238E27FC236}">
                  <a16:creationId xmlns:a16="http://schemas.microsoft.com/office/drawing/2014/main" xmlns="" id="{9EED6D73-C275-3347-BB66-C839642572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9888185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xmlns="" id="{7A00BDF4-7643-A942-A588-F24E4E09AAD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5" y="0"/>
            <a:ext cx="1901686" cy="4677439"/>
            <a:chOff x="10290315" y="0"/>
            <a:chExt cx="1901686" cy="4677439"/>
          </a:xfrm>
        </p:grpSpPr>
        <p:sp>
          <p:nvSpPr>
            <p:cNvPr id="54" name="Freeform 32">
              <a:extLst>
                <a:ext uri="{FF2B5EF4-FFF2-40B4-BE49-F238E27FC236}">
                  <a16:creationId xmlns:a16="http://schemas.microsoft.com/office/drawing/2014/main" xmlns="" id="{90B25A21-16B9-8D47-928B-2367A0B8C0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34">
              <a:extLst>
                <a:ext uri="{FF2B5EF4-FFF2-40B4-BE49-F238E27FC236}">
                  <a16:creationId xmlns:a16="http://schemas.microsoft.com/office/drawing/2014/main" xmlns="" id="{E5E64190-3AC0-0A48-9917-5FAE935A85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47">
              <a:extLst>
                <a:ext uri="{FF2B5EF4-FFF2-40B4-BE49-F238E27FC236}">
                  <a16:creationId xmlns:a16="http://schemas.microsoft.com/office/drawing/2014/main" xmlns="" id="{AE71CDB8-B430-F14E-99C8-E6AAB8E21C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48">
              <a:extLst>
                <a:ext uri="{FF2B5EF4-FFF2-40B4-BE49-F238E27FC236}">
                  <a16:creationId xmlns:a16="http://schemas.microsoft.com/office/drawing/2014/main" xmlns="" id="{DCA37B0A-FCCC-7642-B70D-56AD500498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xmlns="" id="{6F050AB2-132A-4C74-B944-DC5EACAD8219}"/>
              </a:ext>
            </a:extLst>
          </p:cNvPr>
          <p:cNvSpPr>
            <a:spLocks noGrp="1"/>
          </p:cNvSpPr>
          <p:nvPr>
            <p:ph type="title"/>
          </p:nvPr>
        </p:nvSpPr>
        <p:spPr>
          <a:xfrm>
            <a:off x="5196305" y="436731"/>
            <a:ext cx="6400999" cy="1268984"/>
          </a:xfrm>
        </p:spPr>
        <p:txBody>
          <a:bodyPr>
            <a:normAutofit/>
          </a:bodyPr>
          <a:lstStyle/>
          <a:p>
            <a:r>
              <a:rPr lang="en-US" dirty="0"/>
              <a:t>By-Laws and Procedures</a:t>
            </a:r>
          </a:p>
        </p:txBody>
      </p:sp>
      <p:pic>
        <p:nvPicPr>
          <p:cNvPr id="8" name="Picture 7">
            <a:extLst>
              <a:ext uri="{FF2B5EF4-FFF2-40B4-BE49-F238E27FC236}">
                <a16:creationId xmlns:a16="http://schemas.microsoft.com/office/drawing/2014/main" xmlns="" id="{D198B2C8-D3B1-4037-88FB-065E04A483A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7363" r="27363"/>
          <a:stretch/>
        </p:blipFill>
        <p:spPr>
          <a:xfrm>
            <a:off x="20" y="1"/>
            <a:ext cx="4657325" cy="6857999"/>
          </a:xfrm>
          <a:prstGeom prst="rect">
            <a:avLst/>
          </a:prstGeom>
        </p:spPr>
      </p:pic>
      <p:cxnSp>
        <p:nvCxnSpPr>
          <p:cNvPr id="59" name="Straight Connector 58">
            <a:extLst>
              <a:ext uri="{FF2B5EF4-FFF2-40B4-BE49-F238E27FC236}">
                <a16:creationId xmlns:a16="http://schemas.microsoft.com/office/drawing/2014/main" xmlns="" id="{BF3CF3DF-4809-5B42-9F22-9813913792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xmlns="" id="{EE4F4E18-651A-48F8-A2D9-7EB20FC0FCBB}"/>
              </a:ext>
            </a:extLst>
          </p:cNvPr>
          <p:cNvGraphicFramePr>
            <a:graphicFrameLocks noGrp="1"/>
          </p:cNvGraphicFramePr>
          <p:nvPr>
            <p:ph idx="1"/>
            <p:extLst>
              <p:ext uri="{D42A27DB-BD31-4B8C-83A1-F6EECF244321}">
                <p14:modId xmlns:p14="http://schemas.microsoft.com/office/powerpoint/2010/main" val="3215155729"/>
              </p:ext>
            </p:extLst>
          </p:nvPr>
        </p:nvGraphicFramePr>
        <p:xfrm>
          <a:off x="5224243" y="1576873"/>
          <a:ext cx="6400999" cy="4413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8663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53CF11E-CFA5-454F-8A41-FABAA6D5A947}"/>
              </a:ext>
            </a:extLst>
          </p:cNvPr>
          <p:cNvSpPr>
            <a:spLocks noGrp="1"/>
          </p:cNvSpPr>
          <p:nvPr>
            <p:ph type="title"/>
          </p:nvPr>
        </p:nvSpPr>
        <p:spPr>
          <a:xfrm>
            <a:off x="565150" y="2485898"/>
            <a:ext cx="3608387" cy="3395472"/>
          </a:xfrm>
        </p:spPr>
        <p:txBody>
          <a:bodyPr anchor="b">
            <a:normAutofit/>
          </a:bodyPr>
          <a:lstStyle/>
          <a:p>
            <a:r>
              <a:rPr lang="en-US" dirty="0"/>
              <a:t>What Board of Adjustments CAN do</a:t>
            </a:r>
          </a:p>
        </p:txBody>
      </p:sp>
      <p:grpSp>
        <p:nvGrpSpPr>
          <p:cNvPr id="18" name="Group 10">
            <a:extLst>
              <a:ext uri="{FF2B5EF4-FFF2-40B4-BE49-F238E27FC236}">
                <a16:creationId xmlns:a16="http://schemas.microsoft.com/office/drawing/2014/main" xmlns="" id="{05ADD15B-C747-D340-BF8A-A1DD2A6A93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5" y="0"/>
            <a:ext cx="1901686" cy="4677439"/>
            <a:chOff x="10290315" y="0"/>
            <a:chExt cx="1901686" cy="4677439"/>
          </a:xfrm>
        </p:grpSpPr>
        <p:sp>
          <p:nvSpPr>
            <p:cNvPr id="12" name="Freeform 53">
              <a:extLst>
                <a:ext uri="{FF2B5EF4-FFF2-40B4-BE49-F238E27FC236}">
                  <a16:creationId xmlns:a16="http://schemas.microsoft.com/office/drawing/2014/main" xmlns="" id="{0B0B662E-0152-FD4E-B468-3F3593C15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55">
              <a:extLst>
                <a:ext uri="{FF2B5EF4-FFF2-40B4-BE49-F238E27FC236}">
                  <a16:creationId xmlns:a16="http://schemas.microsoft.com/office/drawing/2014/main" xmlns="" id="{81BFFC99-6B9D-F240-BD39-160F4C5735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57">
              <a:extLst>
                <a:ext uri="{FF2B5EF4-FFF2-40B4-BE49-F238E27FC236}">
                  <a16:creationId xmlns:a16="http://schemas.microsoft.com/office/drawing/2014/main" xmlns="" id="{4DC6AEB9-EEFF-D243-AEE2-42D0F9E53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58">
              <a:extLst>
                <a:ext uri="{FF2B5EF4-FFF2-40B4-BE49-F238E27FC236}">
                  <a16:creationId xmlns:a16="http://schemas.microsoft.com/office/drawing/2014/main" xmlns="" id="{D89DA958-651D-0049-A549-A9D22E494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17" name="Straight Connector 16">
            <a:extLst>
              <a:ext uri="{FF2B5EF4-FFF2-40B4-BE49-F238E27FC236}">
                <a16:creationId xmlns:a16="http://schemas.microsoft.com/office/drawing/2014/main" xmlns="" id="{1FE039F1-6D47-C642-B506-452A83B0AB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xmlns="" id="{14DDC5CA-2B0A-441A-8CD3-FE594FA130DC}"/>
              </a:ext>
            </a:extLst>
          </p:cNvPr>
          <p:cNvGraphicFramePr>
            <a:graphicFrameLocks noGrp="1"/>
          </p:cNvGraphicFramePr>
          <p:nvPr>
            <p:ph idx="1"/>
            <p:extLst>
              <p:ext uri="{D42A27DB-BD31-4B8C-83A1-F6EECF244321}">
                <p14:modId xmlns:p14="http://schemas.microsoft.com/office/powerpoint/2010/main" val="2670808393"/>
              </p:ext>
            </p:extLst>
          </p:nvPr>
        </p:nvGraphicFramePr>
        <p:xfrm>
          <a:off x="5224243" y="685667"/>
          <a:ext cx="6316267" cy="5077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09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67BC50B-9096-4C4B-9101-9B0236E2AA28}"/>
              </a:ext>
            </a:extLst>
          </p:cNvPr>
          <p:cNvSpPr>
            <a:spLocks noGrp="1"/>
          </p:cNvSpPr>
          <p:nvPr>
            <p:ph type="title"/>
          </p:nvPr>
        </p:nvSpPr>
        <p:spPr>
          <a:xfrm>
            <a:off x="565150" y="2485898"/>
            <a:ext cx="3608387" cy="3395472"/>
          </a:xfrm>
        </p:spPr>
        <p:txBody>
          <a:bodyPr anchor="b">
            <a:normAutofit/>
          </a:bodyPr>
          <a:lstStyle/>
          <a:p>
            <a:r>
              <a:rPr lang="en-US" dirty="0"/>
              <a:t>What Board of Adjustments CANNOT do</a:t>
            </a:r>
          </a:p>
        </p:txBody>
      </p:sp>
      <p:grpSp>
        <p:nvGrpSpPr>
          <p:cNvPr id="11" name="Group 10">
            <a:extLst>
              <a:ext uri="{FF2B5EF4-FFF2-40B4-BE49-F238E27FC236}">
                <a16:creationId xmlns:a16="http://schemas.microsoft.com/office/drawing/2014/main" xmlns="" id="{05ADD15B-C747-D340-BF8A-A1DD2A6A93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5" y="0"/>
            <a:ext cx="1901686" cy="4677439"/>
            <a:chOff x="10290315" y="0"/>
            <a:chExt cx="1901686" cy="4677439"/>
          </a:xfrm>
        </p:grpSpPr>
        <p:sp>
          <p:nvSpPr>
            <p:cNvPr id="12" name="Freeform 53">
              <a:extLst>
                <a:ext uri="{FF2B5EF4-FFF2-40B4-BE49-F238E27FC236}">
                  <a16:creationId xmlns:a16="http://schemas.microsoft.com/office/drawing/2014/main" xmlns="" id="{0B0B662E-0152-FD4E-B468-3F3593C15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55">
              <a:extLst>
                <a:ext uri="{FF2B5EF4-FFF2-40B4-BE49-F238E27FC236}">
                  <a16:creationId xmlns:a16="http://schemas.microsoft.com/office/drawing/2014/main" xmlns="" id="{81BFFC99-6B9D-F240-BD39-160F4C5735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57">
              <a:extLst>
                <a:ext uri="{FF2B5EF4-FFF2-40B4-BE49-F238E27FC236}">
                  <a16:creationId xmlns:a16="http://schemas.microsoft.com/office/drawing/2014/main" xmlns="" id="{4DC6AEB9-EEFF-D243-AEE2-42D0F9E53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58">
              <a:extLst>
                <a:ext uri="{FF2B5EF4-FFF2-40B4-BE49-F238E27FC236}">
                  <a16:creationId xmlns:a16="http://schemas.microsoft.com/office/drawing/2014/main" xmlns="" id="{D89DA958-651D-0049-A549-A9D22E494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17" name="Straight Connector 16">
            <a:extLst>
              <a:ext uri="{FF2B5EF4-FFF2-40B4-BE49-F238E27FC236}">
                <a16:creationId xmlns:a16="http://schemas.microsoft.com/office/drawing/2014/main" xmlns="" id="{1FE039F1-6D47-C642-B506-452A83B0AB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429C2C1E-2315-4F0A-A099-97B43CF7AE79}"/>
              </a:ext>
            </a:extLst>
          </p:cNvPr>
          <p:cNvGraphicFramePr>
            <a:graphicFrameLocks noGrp="1"/>
          </p:cNvGraphicFramePr>
          <p:nvPr>
            <p:ph idx="1"/>
            <p:extLst>
              <p:ext uri="{D42A27DB-BD31-4B8C-83A1-F6EECF244321}">
                <p14:modId xmlns:p14="http://schemas.microsoft.com/office/powerpoint/2010/main" val="1976719736"/>
              </p:ext>
            </p:extLst>
          </p:nvPr>
        </p:nvGraphicFramePr>
        <p:xfrm>
          <a:off x="5224243" y="685667"/>
          <a:ext cx="6316267" cy="5077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658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9590F4B-DBD9-46D0-B207-CD113742D689}"/>
              </a:ext>
            </a:extLst>
          </p:cNvPr>
          <p:cNvSpPr>
            <a:spLocks noGrp="1"/>
          </p:cNvSpPr>
          <p:nvPr>
            <p:ph type="title"/>
          </p:nvPr>
        </p:nvSpPr>
        <p:spPr>
          <a:xfrm>
            <a:off x="565150" y="770890"/>
            <a:ext cx="7335835" cy="1268984"/>
          </a:xfrm>
        </p:spPr>
        <p:txBody>
          <a:bodyPr>
            <a:normAutofit/>
          </a:bodyPr>
          <a:lstStyle/>
          <a:p>
            <a:r>
              <a:rPr lang="en-US" dirty="0"/>
              <a:t>Practical Tips</a:t>
            </a:r>
          </a:p>
        </p:txBody>
      </p:sp>
      <p:cxnSp>
        <p:nvCxnSpPr>
          <p:cNvPr id="23" name="Straight Connector 10">
            <a:extLst>
              <a:ext uri="{FF2B5EF4-FFF2-40B4-BE49-F238E27FC236}">
                <a16:creationId xmlns:a16="http://schemas.microsoft.com/office/drawing/2014/main" xmlns="" id="{65824CF1-E973-7D48-9ECB-68CF79EC0D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xmlns="" id="{7C964134-7A70-406D-B86C-609CFED236CB}"/>
              </a:ext>
            </a:extLst>
          </p:cNvPr>
          <p:cNvGraphicFramePr>
            <a:graphicFrameLocks noGrp="1"/>
          </p:cNvGraphicFramePr>
          <p:nvPr>
            <p:ph idx="1"/>
            <p:extLst>
              <p:ext uri="{D42A27DB-BD31-4B8C-83A1-F6EECF244321}">
                <p14:modId xmlns:p14="http://schemas.microsoft.com/office/powerpoint/2010/main" val="3709928086"/>
              </p:ext>
            </p:extLst>
          </p:nvPr>
        </p:nvGraphicFramePr>
        <p:xfrm>
          <a:off x="967562" y="2497074"/>
          <a:ext cx="10249787" cy="3263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2054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2A7C650-AE38-47DD-9533-41D48A6415EF}"/>
              </a:ext>
            </a:extLst>
          </p:cNvPr>
          <p:cNvSpPr>
            <a:spLocks noGrp="1"/>
          </p:cNvSpPr>
          <p:nvPr>
            <p:ph type="title"/>
          </p:nvPr>
        </p:nvSpPr>
        <p:spPr>
          <a:xfrm>
            <a:off x="565151" y="770889"/>
            <a:ext cx="4133560" cy="3395469"/>
          </a:xfrm>
        </p:spPr>
        <p:txBody>
          <a:bodyPr>
            <a:normAutofit/>
          </a:bodyPr>
          <a:lstStyle/>
          <a:p>
            <a:r>
              <a:rPr lang="en-US" dirty="0"/>
              <a:t>Questions?</a:t>
            </a:r>
          </a:p>
        </p:txBody>
      </p:sp>
      <p:cxnSp>
        <p:nvCxnSpPr>
          <p:cNvPr id="11" name="Straight Connector 10">
            <a:extLst>
              <a:ext uri="{FF2B5EF4-FFF2-40B4-BE49-F238E27FC236}">
                <a16:creationId xmlns:a16="http://schemas.microsoft.com/office/drawing/2014/main" xmlns="" id="{BF3CF3DF-4809-5B42-9F22-9813913792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1D061BB8-A159-4E06-9FB5-C4229CA49DF6}"/>
              </a:ext>
            </a:extLst>
          </p:cNvPr>
          <p:cNvGraphicFramePr>
            <a:graphicFrameLocks noGrp="1"/>
          </p:cNvGraphicFramePr>
          <p:nvPr>
            <p:ph idx="1"/>
            <p:extLst>
              <p:ext uri="{D42A27DB-BD31-4B8C-83A1-F6EECF244321}">
                <p14:modId xmlns:p14="http://schemas.microsoft.com/office/powerpoint/2010/main" val="2627369209"/>
              </p:ext>
            </p:extLst>
          </p:nvPr>
        </p:nvGraphicFramePr>
        <p:xfrm>
          <a:off x="5316278" y="809039"/>
          <a:ext cx="6104761" cy="5464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46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9138AFE-A920-44DB-8E29-1026BF6B6079}"/>
              </a:ext>
            </a:extLst>
          </p:cNvPr>
          <p:cNvSpPr>
            <a:spLocks noGrp="1"/>
          </p:cNvSpPr>
          <p:nvPr>
            <p:ph type="title"/>
          </p:nvPr>
        </p:nvSpPr>
        <p:spPr>
          <a:xfrm>
            <a:off x="565151" y="770889"/>
            <a:ext cx="4133560" cy="3395469"/>
          </a:xfrm>
        </p:spPr>
        <p:txBody>
          <a:bodyPr>
            <a:normAutofit/>
          </a:bodyPr>
          <a:lstStyle/>
          <a:p>
            <a:r>
              <a:rPr lang="en-US" dirty="0"/>
              <a:t>Planning &amp; Zoning Commission</a:t>
            </a:r>
          </a:p>
        </p:txBody>
      </p:sp>
      <p:cxnSp>
        <p:nvCxnSpPr>
          <p:cNvPr id="33" name="Straight Connector 32">
            <a:extLst>
              <a:ext uri="{FF2B5EF4-FFF2-40B4-BE49-F238E27FC236}">
                <a16:creationId xmlns:a16="http://schemas.microsoft.com/office/drawing/2014/main" xmlns="" id="{BF3CF3DF-4809-5B42-9F22-9813913792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Content Placeholder 2">
            <a:extLst>
              <a:ext uri="{FF2B5EF4-FFF2-40B4-BE49-F238E27FC236}">
                <a16:creationId xmlns:a16="http://schemas.microsoft.com/office/drawing/2014/main" xmlns="" id="{7B13231A-2E9B-4DB3-9ECD-13CDC184C184}"/>
              </a:ext>
            </a:extLst>
          </p:cNvPr>
          <p:cNvGraphicFramePr>
            <a:graphicFrameLocks noGrp="1"/>
          </p:cNvGraphicFramePr>
          <p:nvPr>
            <p:ph idx="1"/>
            <p:extLst>
              <p:ext uri="{D42A27DB-BD31-4B8C-83A1-F6EECF244321}">
                <p14:modId xmlns:p14="http://schemas.microsoft.com/office/powerpoint/2010/main" val="1212601240"/>
              </p:ext>
            </p:extLst>
          </p:nvPr>
        </p:nvGraphicFramePr>
        <p:xfrm>
          <a:off x="5316278" y="809039"/>
          <a:ext cx="6104761" cy="5464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886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4515D39-50C7-FF07-AD21-F7081A33EC5F}"/>
              </a:ext>
            </a:extLst>
          </p:cNvPr>
          <p:cNvSpPr>
            <a:spLocks noGrp="1"/>
          </p:cNvSpPr>
          <p:nvPr>
            <p:ph type="title"/>
          </p:nvPr>
        </p:nvSpPr>
        <p:spPr>
          <a:xfrm>
            <a:off x="565150" y="770890"/>
            <a:ext cx="7335835" cy="1268984"/>
          </a:xfrm>
        </p:spPr>
        <p:txBody>
          <a:bodyPr>
            <a:normAutofit/>
          </a:bodyPr>
          <a:lstStyle/>
          <a:p>
            <a:r>
              <a:rPr lang="en-US" dirty="0"/>
              <a:t>P&amp;Z Commission</a:t>
            </a:r>
          </a:p>
        </p:txBody>
      </p:sp>
      <p:cxnSp>
        <p:nvCxnSpPr>
          <p:cNvPr id="27" name="Straight Connector 26">
            <a:extLst>
              <a:ext uri="{FF2B5EF4-FFF2-40B4-BE49-F238E27FC236}">
                <a16:creationId xmlns:a16="http://schemas.microsoft.com/office/drawing/2014/main" xmlns="" id="{65824CF1-E973-7D48-9ECB-68CF79EC0D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xmlns="" id="{4411E2C2-4AE4-A78F-DCB1-A9D153041E85}"/>
              </a:ext>
            </a:extLst>
          </p:cNvPr>
          <p:cNvGraphicFramePr>
            <a:graphicFrameLocks noGrp="1"/>
          </p:cNvGraphicFramePr>
          <p:nvPr>
            <p:ph idx="1"/>
            <p:extLst>
              <p:ext uri="{D42A27DB-BD31-4B8C-83A1-F6EECF244321}">
                <p14:modId xmlns:p14="http://schemas.microsoft.com/office/powerpoint/2010/main" val="3671165533"/>
              </p:ext>
            </p:extLst>
          </p:nvPr>
        </p:nvGraphicFramePr>
        <p:xfrm>
          <a:off x="381001" y="1666875"/>
          <a:ext cx="11591924" cy="4314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89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7A00BDF4-7643-A942-A588-F24E4E09AAD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5" y="0"/>
            <a:ext cx="1901686" cy="4677439"/>
            <a:chOff x="10290315" y="0"/>
            <a:chExt cx="1901686" cy="4677439"/>
          </a:xfrm>
        </p:grpSpPr>
        <p:sp>
          <p:nvSpPr>
            <p:cNvPr id="12" name="Freeform 32">
              <a:extLst>
                <a:ext uri="{FF2B5EF4-FFF2-40B4-BE49-F238E27FC236}">
                  <a16:creationId xmlns:a16="http://schemas.microsoft.com/office/drawing/2014/main" xmlns="" id="{90B25A21-16B9-8D47-928B-2367A0B8C0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34">
              <a:extLst>
                <a:ext uri="{FF2B5EF4-FFF2-40B4-BE49-F238E27FC236}">
                  <a16:creationId xmlns:a16="http://schemas.microsoft.com/office/drawing/2014/main" xmlns="" id="{E5E64190-3AC0-0A48-9917-5FAE935A85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47">
              <a:extLst>
                <a:ext uri="{FF2B5EF4-FFF2-40B4-BE49-F238E27FC236}">
                  <a16:creationId xmlns:a16="http://schemas.microsoft.com/office/drawing/2014/main" xmlns="" id="{AE71CDB8-B430-F14E-99C8-E6AAB8E21C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48">
              <a:extLst>
                <a:ext uri="{FF2B5EF4-FFF2-40B4-BE49-F238E27FC236}">
                  <a16:creationId xmlns:a16="http://schemas.microsoft.com/office/drawing/2014/main" xmlns="" id="{DCA37B0A-FCCC-7642-B70D-56AD500498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A4515D39-50C7-FF07-AD21-F7081A33EC5F}"/>
              </a:ext>
            </a:extLst>
          </p:cNvPr>
          <p:cNvSpPr>
            <a:spLocks noGrp="1"/>
          </p:cNvSpPr>
          <p:nvPr>
            <p:ph type="title"/>
          </p:nvPr>
        </p:nvSpPr>
        <p:spPr>
          <a:xfrm>
            <a:off x="5224243" y="770890"/>
            <a:ext cx="6400999" cy="1268984"/>
          </a:xfrm>
        </p:spPr>
        <p:txBody>
          <a:bodyPr>
            <a:normAutofit/>
          </a:bodyPr>
          <a:lstStyle/>
          <a:p>
            <a:pPr>
              <a:lnSpc>
                <a:spcPct val="90000"/>
              </a:lnSpc>
            </a:pPr>
            <a:r>
              <a:rPr lang="en-US" sz="2800" dirty="0"/>
              <a:t>Comprehensive Plan and its Impact</a:t>
            </a:r>
            <a:br>
              <a:rPr lang="en-US" sz="2800" dirty="0"/>
            </a:br>
            <a:r>
              <a:rPr lang="en-US" sz="2800" dirty="0"/>
              <a:t>LGC Sections 213.001 et. al. </a:t>
            </a:r>
            <a:br>
              <a:rPr lang="en-US" sz="2800" dirty="0"/>
            </a:br>
            <a:r>
              <a:rPr lang="en-US" sz="2800" dirty="0"/>
              <a:t>&amp; 211.004</a:t>
            </a:r>
          </a:p>
        </p:txBody>
      </p:sp>
      <p:sp>
        <p:nvSpPr>
          <p:cNvPr id="3" name="Content Placeholder 2">
            <a:extLst>
              <a:ext uri="{FF2B5EF4-FFF2-40B4-BE49-F238E27FC236}">
                <a16:creationId xmlns:a16="http://schemas.microsoft.com/office/drawing/2014/main" xmlns="" id="{DEB15975-C4D3-E44A-494D-0BDC14B28CEA}"/>
              </a:ext>
            </a:extLst>
          </p:cNvPr>
          <p:cNvSpPr>
            <a:spLocks noGrp="1"/>
          </p:cNvSpPr>
          <p:nvPr>
            <p:ph idx="1"/>
          </p:nvPr>
        </p:nvSpPr>
        <p:spPr>
          <a:xfrm>
            <a:off x="5224243" y="2160016"/>
            <a:ext cx="6400999" cy="3601212"/>
          </a:xfrm>
        </p:spPr>
        <p:txBody>
          <a:bodyPr>
            <a:normAutofit/>
          </a:bodyPr>
          <a:lstStyle/>
          <a:p>
            <a:pPr eaLnBrk="1" hangingPunct="1">
              <a:buSzTx/>
              <a:buFont typeface="Arial" panose="020B0604020202020204" pitchFamily="34" charset="0"/>
              <a:buChar char="•"/>
              <a:defRPr/>
            </a:pPr>
            <a:r>
              <a:rPr lang="en-US" dirty="0"/>
              <a:t>City is not required to have a comprehensive plan in order to zone; </a:t>
            </a:r>
          </a:p>
          <a:p>
            <a:pPr marL="0" indent="0" eaLnBrk="1" hangingPunct="1">
              <a:buSzTx/>
              <a:buNone/>
              <a:defRPr/>
            </a:pPr>
            <a:r>
              <a:rPr lang="en-US" b="1" dirty="0"/>
              <a:t>	HOWEVER….</a:t>
            </a:r>
          </a:p>
          <a:p>
            <a:pPr eaLnBrk="1" hangingPunct="1">
              <a:buSzTx/>
              <a:buFont typeface="Arial" panose="020B0604020202020204" pitchFamily="34" charset="0"/>
              <a:buChar char="•"/>
              <a:defRPr/>
            </a:pPr>
            <a:endParaRPr lang="en-US" dirty="0"/>
          </a:p>
          <a:p>
            <a:pPr eaLnBrk="1" hangingPunct="1">
              <a:buSzTx/>
              <a:buFont typeface="Arial" panose="020B0604020202020204" pitchFamily="34" charset="0"/>
              <a:buChar char="•"/>
              <a:defRPr/>
            </a:pPr>
            <a:r>
              <a:rPr lang="en-US" dirty="0"/>
              <a:t>If a city adopts a comprehensive plan it must be followed when making zoning decisions. </a:t>
            </a:r>
            <a:r>
              <a:rPr lang="en-US" i="1" dirty="0"/>
              <a:t>LGC </a:t>
            </a:r>
            <a:r>
              <a:rPr lang="en-US" i="1" dirty="0">
                <a:cs typeface="Tahoma" pitchFamily="34" charset="0"/>
              </a:rPr>
              <a:t>§ 211.004(a) </a:t>
            </a:r>
            <a:endParaRPr lang="en-US" dirty="0"/>
          </a:p>
          <a:p>
            <a:endParaRPr lang="en-US" dirty="0"/>
          </a:p>
        </p:txBody>
      </p:sp>
      <p:pic>
        <p:nvPicPr>
          <p:cNvPr id="5" name="Picture 4">
            <a:extLst>
              <a:ext uri="{FF2B5EF4-FFF2-40B4-BE49-F238E27FC236}">
                <a16:creationId xmlns:a16="http://schemas.microsoft.com/office/drawing/2014/main" xmlns="" id="{F9CDE6DB-16BE-42F0-A106-A51121EA846E}"/>
              </a:ext>
            </a:extLst>
          </p:cNvPr>
          <p:cNvPicPr>
            <a:picLocks noChangeAspect="1"/>
          </p:cNvPicPr>
          <p:nvPr/>
        </p:nvPicPr>
        <p:blipFill rotWithShape="1">
          <a:blip r:embed="rId2"/>
          <a:srcRect l="28666" r="25494"/>
          <a:stretch/>
        </p:blipFill>
        <p:spPr>
          <a:xfrm>
            <a:off x="20" y="1"/>
            <a:ext cx="4657325" cy="6857999"/>
          </a:xfrm>
          <a:prstGeom prst="rect">
            <a:avLst/>
          </a:prstGeom>
        </p:spPr>
      </p:pic>
      <p:cxnSp>
        <p:nvCxnSpPr>
          <p:cNvPr id="17" name="Straight Connector 16">
            <a:extLst>
              <a:ext uri="{FF2B5EF4-FFF2-40B4-BE49-F238E27FC236}">
                <a16:creationId xmlns:a16="http://schemas.microsoft.com/office/drawing/2014/main" xmlns="" id="{BF3CF3DF-4809-5B42-9F22-9813913792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48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4515D39-50C7-FF07-AD21-F7081A33EC5F}"/>
              </a:ext>
            </a:extLst>
          </p:cNvPr>
          <p:cNvSpPr>
            <a:spLocks noGrp="1"/>
          </p:cNvSpPr>
          <p:nvPr>
            <p:ph type="title"/>
          </p:nvPr>
        </p:nvSpPr>
        <p:spPr>
          <a:xfrm>
            <a:off x="7493280" y="770889"/>
            <a:ext cx="4133560" cy="3395469"/>
          </a:xfrm>
        </p:spPr>
        <p:txBody>
          <a:bodyPr>
            <a:normAutofit/>
          </a:bodyPr>
          <a:lstStyle/>
          <a:p>
            <a:r>
              <a:rPr lang="en-US" dirty="0"/>
              <a:t>Zoning</a:t>
            </a:r>
            <a:br>
              <a:rPr lang="en-US" dirty="0"/>
            </a:br>
            <a:r>
              <a:rPr lang="en-US" dirty="0"/>
              <a:t>LGC Sections 211.001 et. al.</a:t>
            </a:r>
          </a:p>
        </p:txBody>
      </p:sp>
      <p:grpSp>
        <p:nvGrpSpPr>
          <p:cNvPr id="24" name="Group 23">
            <a:extLst>
              <a:ext uri="{FF2B5EF4-FFF2-40B4-BE49-F238E27FC236}">
                <a16:creationId xmlns:a16="http://schemas.microsoft.com/office/drawing/2014/main" xmlns="" id="{0D40C408-1C95-CC45-87A7-61CE8B1F936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5" y="0"/>
            <a:ext cx="1901686" cy="4677439"/>
            <a:chOff x="10290315" y="0"/>
            <a:chExt cx="1901686" cy="4677439"/>
          </a:xfrm>
        </p:grpSpPr>
        <p:sp>
          <p:nvSpPr>
            <p:cNvPr id="25" name="Freeform 22">
              <a:extLst>
                <a:ext uri="{FF2B5EF4-FFF2-40B4-BE49-F238E27FC236}">
                  <a16:creationId xmlns:a16="http://schemas.microsoft.com/office/drawing/2014/main" xmlns="" id="{064C34AA-742A-4849-8CD3-EBD627656C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4">
              <a:extLst>
                <a:ext uri="{FF2B5EF4-FFF2-40B4-BE49-F238E27FC236}">
                  <a16:creationId xmlns:a16="http://schemas.microsoft.com/office/drawing/2014/main" xmlns="" id="{EC6ED33D-9A7B-5247-BA45-456AE5F3B4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6">
              <a:extLst>
                <a:ext uri="{FF2B5EF4-FFF2-40B4-BE49-F238E27FC236}">
                  <a16:creationId xmlns:a16="http://schemas.microsoft.com/office/drawing/2014/main" xmlns="" id="{143DF02F-6797-8A48-8141-360A16A5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xmlns="" id="{FDD14875-9EDB-984E-9EDE-3C3A422D96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0" name="Straight Connector 29">
            <a:extLst>
              <a:ext uri="{FF2B5EF4-FFF2-40B4-BE49-F238E27FC236}">
                <a16:creationId xmlns:a16="http://schemas.microsoft.com/office/drawing/2014/main" xmlns="" id="{BF3CF3DF-4809-5B42-9F22-9813913792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493279"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85051839-B561-75E9-0BDF-55D617FB5DDE}"/>
              </a:ext>
            </a:extLst>
          </p:cNvPr>
          <p:cNvGraphicFramePr>
            <a:graphicFrameLocks noGrp="1"/>
          </p:cNvGraphicFramePr>
          <p:nvPr>
            <p:ph idx="1"/>
            <p:extLst>
              <p:ext uri="{D42A27DB-BD31-4B8C-83A1-F6EECF244321}">
                <p14:modId xmlns:p14="http://schemas.microsoft.com/office/powerpoint/2010/main" val="3493603054"/>
              </p:ext>
            </p:extLst>
          </p:nvPr>
        </p:nvGraphicFramePr>
        <p:xfrm>
          <a:off x="651489" y="809039"/>
          <a:ext cx="6104761" cy="5464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71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15D39-50C7-FF07-AD21-F7081A33EC5F}"/>
              </a:ext>
            </a:extLst>
          </p:cNvPr>
          <p:cNvSpPr>
            <a:spLocks noGrp="1"/>
          </p:cNvSpPr>
          <p:nvPr>
            <p:ph type="title"/>
          </p:nvPr>
        </p:nvSpPr>
        <p:spPr/>
        <p:txBody>
          <a:bodyPr>
            <a:normAutofit/>
          </a:bodyPr>
          <a:lstStyle/>
          <a:p>
            <a:pPr algn="ctr"/>
            <a:r>
              <a:rPr lang="en-US" dirty="0"/>
              <a:t>Platting</a:t>
            </a:r>
            <a:br>
              <a:rPr lang="en-US" dirty="0"/>
            </a:br>
            <a:r>
              <a:rPr lang="en-US" sz="2800" dirty="0"/>
              <a:t>LGC Sections 212.001 et. al. </a:t>
            </a:r>
            <a:endParaRPr lang="en-US" dirty="0"/>
          </a:p>
        </p:txBody>
      </p:sp>
      <p:sp>
        <p:nvSpPr>
          <p:cNvPr id="3" name="Content Placeholder 2">
            <a:extLst>
              <a:ext uri="{FF2B5EF4-FFF2-40B4-BE49-F238E27FC236}">
                <a16:creationId xmlns:a16="http://schemas.microsoft.com/office/drawing/2014/main" xmlns="" id="{DEB15975-C4D3-E44A-494D-0BDC14B28CEA}"/>
              </a:ext>
            </a:extLst>
          </p:cNvPr>
          <p:cNvSpPr>
            <a:spLocks noGrp="1"/>
          </p:cNvSpPr>
          <p:nvPr>
            <p:ph idx="1"/>
          </p:nvPr>
        </p:nvSpPr>
        <p:spPr>
          <a:xfrm>
            <a:off x="565150" y="1863090"/>
            <a:ext cx="7335835" cy="3863848"/>
          </a:xfrm>
        </p:spPr>
        <p:txBody>
          <a:bodyPr>
            <a:normAutofit fontScale="92500" lnSpcReduction="20000"/>
          </a:bodyPr>
          <a:lstStyle/>
          <a:p>
            <a:endParaRPr lang="en-US" dirty="0"/>
          </a:p>
          <a:p>
            <a:pPr marL="257175" lvl="0" indent="-257175" algn="just">
              <a:buNone/>
              <a:defRPr/>
            </a:pPr>
            <a:r>
              <a:rPr lang="en-US" sz="2400" dirty="0">
                <a:solidFill>
                  <a:srgbClr val="000000"/>
                </a:solidFill>
              </a:rPr>
              <a:t>Adoption of Subdivision Regulations: </a:t>
            </a:r>
          </a:p>
          <a:p>
            <a:pPr marL="257175" lvl="0" indent="-257175" algn="just">
              <a:buNone/>
              <a:defRPr/>
            </a:pPr>
            <a:endParaRPr lang="en-US" sz="2400" dirty="0">
              <a:solidFill>
                <a:srgbClr val="000000"/>
              </a:solidFill>
            </a:endParaRPr>
          </a:p>
          <a:p>
            <a:pPr marL="257175" lvl="0" indent="-257175" algn="just">
              <a:buNone/>
              <a:defRPr/>
            </a:pPr>
            <a:r>
              <a:rPr lang="en-US" sz="2400" dirty="0">
                <a:solidFill>
                  <a:srgbClr val="000000"/>
                </a:solidFill>
              </a:rPr>
              <a:t>	After a Public Hearing on the matter cities may adopt rules governing plats and subdivisions of land within the municipality’s jurisdiction to promote the health, safety, morals, or general welfare of the municipality and the safe, orderly, and healthful development of the city.  </a:t>
            </a:r>
          </a:p>
          <a:p>
            <a:pPr marL="257175" lvl="0" indent="-257175" algn="r">
              <a:buNone/>
              <a:defRPr/>
            </a:pPr>
            <a:r>
              <a:rPr lang="en-US" sz="2800" dirty="0">
                <a:solidFill>
                  <a:srgbClr val="000000"/>
                </a:solidFill>
              </a:rPr>
              <a:t>Tex. Loc. Gov’t Code § 212.002</a:t>
            </a:r>
            <a:endParaRPr lang="en-US" dirty="0"/>
          </a:p>
          <a:p>
            <a:r>
              <a:rPr lang="en-US" dirty="0"/>
              <a:t>Can be </a:t>
            </a:r>
            <a:r>
              <a:rPr lang="en-US" b="1" u="sng" dirty="0"/>
              <a:t>final</a:t>
            </a:r>
            <a:r>
              <a:rPr lang="en-US" dirty="0"/>
              <a:t> in this matter</a:t>
            </a:r>
          </a:p>
        </p:txBody>
      </p:sp>
    </p:spTree>
    <p:extLst>
      <p:ext uri="{BB962C8B-B14F-4D97-AF65-F5344CB8AC3E}">
        <p14:creationId xmlns:p14="http://schemas.microsoft.com/office/powerpoint/2010/main" val="93137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EFE82FE-7465-AE46-88DF-34D347E83B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4515D39-50C7-FF07-AD21-F7081A33EC5F}"/>
              </a:ext>
            </a:extLst>
          </p:cNvPr>
          <p:cNvSpPr>
            <a:spLocks noGrp="1"/>
          </p:cNvSpPr>
          <p:nvPr>
            <p:ph type="title"/>
          </p:nvPr>
        </p:nvSpPr>
        <p:spPr>
          <a:xfrm>
            <a:off x="565150" y="770890"/>
            <a:ext cx="10130224" cy="1268984"/>
          </a:xfrm>
        </p:spPr>
        <p:txBody>
          <a:bodyPr>
            <a:normAutofit/>
          </a:bodyPr>
          <a:lstStyle/>
          <a:p>
            <a:pPr>
              <a:lnSpc>
                <a:spcPct val="90000"/>
              </a:lnSpc>
            </a:pPr>
            <a:r>
              <a:rPr lang="en-US" dirty="0"/>
              <a:t>Other Advisory Functions</a:t>
            </a:r>
            <a:br>
              <a:rPr lang="en-US" dirty="0"/>
            </a:br>
            <a:r>
              <a:rPr lang="en-US" dirty="0"/>
              <a:t>LGC Sections 211.001 et. al. </a:t>
            </a:r>
          </a:p>
        </p:txBody>
      </p:sp>
      <p:sp>
        <p:nvSpPr>
          <p:cNvPr id="3" name="Content Placeholder 2">
            <a:extLst>
              <a:ext uri="{FF2B5EF4-FFF2-40B4-BE49-F238E27FC236}">
                <a16:creationId xmlns:a16="http://schemas.microsoft.com/office/drawing/2014/main" xmlns="" id="{DEB15975-C4D3-E44A-494D-0BDC14B28CEA}"/>
              </a:ext>
            </a:extLst>
          </p:cNvPr>
          <p:cNvSpPr>
            <a:spLocks noGrp="1"/>
          </p:cNvSpPr>
          <p:nvPr>
            <p:ph idx="1"/>
          </p:nvPr>
        </p:nvSpPr>
        <p:spPr>
          <a:xfrm>
            <a:off x="565150" y="2160016"/>
            <a:ext cx="10130224" cy="3601212"/>
          </a:xfrm>
        </p:spPr>
        <p:txBody>
          <a:bodyPr>
            <a:normAutofit/>
          </a:bodyPr>
          <a:lstStyle/>
          <a:p>
            <a:pPr>
              <a:lnSpc>
                <a:spcPct val="90000"/>
              </a:lnSpc>
            </a:pPr>
            <a:r>
              <a:rPr lang="en-US" sz="1800" dirty="0"/>
              <a:t>Regulatory or text amendment</a:t>
            </a:r>
          </a:p>
          <a:p>
            <a:pPr lvl="1">
              <a:lnSpc>
                <a:spcPct val="90000"/>
              </a:lnSpc>
            </a:pPr>
            <a:r>
              <a:rPr lang="en-US" sz="1800" dirty="0"/>
              <a:t>A public hearing is held to receive input from the public</a:t>
            </a:r>
          </a:p>
          <a:p>
            <a:pPr lvl="1">
              <a:lnSpc>
                <a:spcPct val="90000"/>
              </a:lnSpc>
            </a:pPr>
            <a:r>
              <a:rPr lang="en-US" sz="1800" dirty="0"/>
              <a:t>Notice is required to be published in a newspaper of general circulation and on the meeting agenda.</a:t>
            </a:r>
          </a:p>
          <a:p>
            <a:pPr lvl="1">
              <a:lnSpc>
                <a:spcPct val="90000"/>
              </a:lnSpc>
            </a:pPr>
            <a:r>
              <a:rPr lang="en-US" sz="1800" dirty="0"/>
              <a:t>New Austin Case – March 17, 2022 - </a:t>
            </a:r>
            <a:r>
              <a:rPr lang="en-US" sz="1800" i="1" dirty="0"/>
              <a:t>City of Austin v. Acuna, </a:t>
            </a:r>
            <a:r>
              <a:rPr lang="en-US" sz="1800" dirty="0"/>
              <a:t>regarding notice to property owners (a comprehensive revision “changes” existing zoning ordinances, and thus, the statute’s written-notice and protest provisions apply).</a:t>
            </a:r>
            <a:endParaRPr lang="en-US" sz="1800" i="1" dirty="0"/>
          </a:p>
          <a:p>
            <a:pPr>
              <a:lnSpc>
                <a:spcPct val="90000"/>
              </a:lnSpc>
            </a:pPr>
            <a:r>
              <a:rPr lang="en-US" sz="1800" dirty="0"/>
              <a:t>Can conduct land-use inventories, determine preliminary land-use goals and policies, formulate specific district regulations, and draw tentative district boundary lines.</a:t>
            </a:r>
          </a:p>
          <a:p>
            <a:pPr>
              <a:lnSpc>
                <a:spcPct val="90000"/>
              </a:lnSpc>
            </a:pPr>
            <a:endParaRPr lang="en-US" sz="1700" dirty="0"/>
          </a:p>
        </p:txBody>
      </p:sp>
      <p:grpSp>
        <p:nvGrpSpPr>
          <p:cNvPr id="10" name="Group 9">
            <a:extLst>
              <a:ext uri="{FF2B5EF4-FFF2-40B4-BE49-F238E27FC236}">
                <a16:creationId xmlns:a16="http://schemas.microsoft.com/office/drawing/2014/main" xmlns="" id="{0A30B600-877F-7746-B57D-25C3B476FE7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xmlns="" id="{2C3F9BC4-CA61-1545-AFCA-2998DE0A81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44">
              <a:extLst>
                <a:ext uri="{FF2B5EF4-FFF2-40B4-BE49-F238E27FC236}">
                  <a16:creationId xmlns:a16="http://schemas.microsoft.com/office/drawing/2014/main" xmlns="" id="{6DF9667B-A221-FF48-BE03-0BCECE0271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45">
              <a:extLst>
                <a:ext uri="{FF2B5EF4-FFF2-40B4-BE49-F238E27FC236}">
                  <a16:creationId xmlns:a16="http://schemas.microsoft.com/office/drawing/2014/main" xmlns="" id="{B043781C-7B99-5E41-ACB6-43554D9E34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46">
              <a:extLst>
                <a:ext uri="{FF2B5EF4-FFF2-40B4-BE49-F238E27FC236}">
                  <a16:creationId xmlns:a16="http://schemas.microsoft.com/office/drawing/2014/main" xmlns="" id="{24D64776-7D03-D04E-9D4F-4913424D1A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47">
              <a:extLst>
                <a:ext uri="{FF2B5EF4-FFF2-40B4-BE49-F238E27FC236}">
                  <a16:creationId xmlns:a16="http://schemas.microsoft.com/office/drawing/2014/main" xmlns="" id="{84D49EAC-E325-E74E-9875-A5B09696F6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48">
              <a:extLst>
                <a:ext uri="{FF2B5EF4-FFF2-40B4-BE49-F238E27FC236}">
                  <a16:creationId xmlns:a16="http://schemas.microsoft.com/office/drawing/2014/main" xmlns="" id="{A82CBB5F-9CE4-9F41-828D-030FF74ABE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18" name="Straight Connector 17">
            <a:extLst>
              <a:ext uri="{FF2B5EF4-FFF2-40B4-BE49-F238E27FC236}">
                <a16:creationId xmlns:a16="http://schemas.microsoft.com/office/drawing/2014/main" xmlns="" id="{BE2AC807-9FDE-674F-84BF-EC319D6832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99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7F2E4D6-EF46-1C43-8F3E-3620C3C83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67BC50B-9096-4C4B-9101-9B0236E2AA28}"/>
              </a:ext>
            </a:extLst>
          </p:cNvPr>
          <p:cNvSpPr>
            <a:spLocks noGrp="1"/>
          </p:cNvSpPr>
          <p:nvPr>
            <p:ph type="title"/>
          </p:nvPr>
        </p:nvSpPr>
        <p:spPr>
          <a:xfrm>
            <a:off x="565150" y="2485898"/>
            <a:ext cx="3608387" cy="3395472"/>
          </a:xfrm>
        </p:spPr>
        <p:txBody>
          <a:bodyPr anchor="b">
            <a:normAutofit/>
          </a:bodyPr>
          <a:lstStyle/>
          <a:p>
            <a:r>
              <a:rPr lang="en-US" dirty="0"/>
              <a:t>What Commission CAN do</a:t>
            </a:r>
          </a:p>
        </p:txBody>
      </p:sp>
      <p:grpSp>
        <p:nvGrpSpPr>
          <p:cNvPr id="11" name="Group 10">
            <a:extLst>
              <a:ext uri="{FF2B5EF4-FFF2-40B4-BE49-F238E27FC236}">
                <a16:creationId xmlns:a16="http://schemas.microsoft.com/office/drawing/2014/main" xmlns="" id="{05ADD15B-C747-D340-BF8A-A1DD2A6A93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90315" y="0"/>
            <a:ext cx="1901686" cy="4677439"/>
            <a:chOff x="10290315" y="0"/>
            <a:chExt cx="1901686" cy="4677439"/>
          </a:xfrm>
        </p:grpSpPr>
        <p:sp>
          <p:nvSpPr>
            <p:cNvPr id="12" name="Freeform 53">
              <a:extLst>
                <a:ext uri="{FF2B5EF4-FFF2-40B4-BE49-F238E27FC236}">
                  <a16:creationId xmlns:a16="http://schemas.microsoft.com/office/drawing/2014/main" xmlns="" id="{0B0B662E-0152-FD4E-B468-3F3593C15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55">
              <a:extLst>
                <a:ext uri="{FF2B5EF4-FFF2-40B4-BE49-F238E27FC236}">
                  <a16:creationId xmlns:a16="http://schemas.microsoft.com/office/drawing/2014/main" xmlns="" id="{81BFFC99-6B9D-F240-BD39-160F4C5735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57">
              <a:extLst>
                <a:ext uri="{FF2B5EF4-FFF2-40B4-BE49-F238E27FC236}">
                  <a16:creationId xmlns:a16="http://schemas.microsoft.com/office/drawing/2014/main" xmlns="" id="{4DC6AEB9-EEFF-D243-AEE2-42D0F9E53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58">
              <a:extLst>
                <a:ext uri="{FF2B5EF4-FFF2-40B4-BE49-F238E27FC236}">
                  <a16:creationId xmlns:a16="http://schemas.microsoft.com/office/drawing/2014/main" xmlns="" id="{D89DA958-651D-0049-A549-A9D22E494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17" name="Straight Connector 16">
            <a:extLst>
              <a:ext uri="{FF2B5EF4-FFF2-40B4-BE49-F238E27FC236}">
                <a16:creationId xmlns:a16="http://schemas.microsoft.com/office/drawing/2014/main" xmlns="" id="{1FE039F1-6D47-C642-B506-452A83B0AB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429C2C1E-2315-4F0A-A099-97B43CF7AE79}"/>
              </a:ext>
            </a:extLst>
          </p:cNvPr>
          <p:cNvGraphicFramePr>
            <a:graphicFrameLocks noGrp="1"/>
          </p:cNvGraphicFramePr>
          <p:nvPr>
            <p:ph idx="1"/>
            <p:extLst>
              <p:ext uri="{D42A27DB-BD31-4B8C-83A1-F6EECF244321}">
                <p14:modId xmlns:p14="http://schemas.microsoft.com/office/powerpoint/2010/main" val="2275956361"/>
              </p:ext>
            </p:extLst>
          </p:nvPr>
        </p:nvGraphicFramePr>
        <p:xfrm>
          <a:off x="5224243" y="685667"/>
          <a:ext cx="6316267" cy="5077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498873"/>
      </p:ext>
    </p:extLst>
  </p:cSld>
  <p:clrMapOvr>
    <a:masterClrMapping/>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Override1.xml><?xml version="1.0" encoding="utf-8"?>
<a:themeOverride xmlns:a="http://schemas.openxmlformats.org/drawingml/2006/main">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themeOverride>
</file>

<file path=ppt/theme/themeOverride2.xml><?xml version="1.0" encoding="utf-8"?>
<a:themeOverride xmlns:a="http://schemas.openxmlformats.org/drawingml/2006/main">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themeOverride>
</file>

<file path=docProps/app.xml><?xml version="1.0" encoding="utf-8"?>
<Properties xmlns="http://schemas.openxmlformats.org/officeDocument/2006/extended-properties" xmlns:vt="http://schemas.openxmlformats.org/officeDocument/2006/docPropsVTypes">
  <Template/>
  <TotalTime>399</TotalTime>
  <Words>965</Words>
  <Application>Microsoft Office PowerPoint</Application>
  <PresentationFormat>Widescreen</PresentationFormat>
  <Paragraphs>155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Avenir Next</vt:lpstr>
      <vt:lpstr>Neue Haas Grotesk Text Pro</vt:lpstr>
      <vt:lpstr>Tahoma</vt:lpstr>
      <vt:lpstr>PunchcardVTI</vt:lpstr>
      <vt:lpstr>Planning &amp; Zoning Commission   Vs.  Zoning Board of Adjustment</vt:lpstr>
      <vt:lpstr>Similarities</vt:lpstr>
      <vt:lpstr>Planning &amp; Zoning Commission</vt:lpstr>
      <vt:lpstr>P&amp;Z Commission</vt:lpstr>
      <vt:lpstr>Comprehensive Plan and its Impact LGC Sections 213.001 et. al.  &amp; 211.004</vt:lpstr>
      <vt:lpstr>Zoning LGC Sections 211.001 et. al.</vt:lpstr>
      <vt:lpstr>Platting LGC Sections 212.001 et. al. </vt:lpstr>
      <vt:lpstr>Other Advisory Functions LGC Sections 211.001 et. al. </vt:lpstr>
      <vt:lpstr>What Commission CAN do</vt:lpstr>
      <vt:lpstr>What Commission CANNOT do</vt:lpstr>
      <vt:lpstr>Zoning is Discretionary</vt:lpstr>
      <vt:lpstr>Zoning Board of Adjustment</vt:lpstr>
      <vt:lpstr>Zoning Board of Adjustment</vt:lpstr>
      <vt:lpstr>Zoning Board of Adjustment</vt:lpstr>
      <vt:lpstr>Zoning Board of Adjustment</vt:lpstr>
      <vt:lpstr>Zoning Board of Adjustment</vt:lpstr>
      <vt:lpstr>Zoning Board of Adjustment</vt:lpstr>
      <vt:lpstr>Zoning Board of Adjustment</vt:lpstr>
      <vt:lpstr>Rules of Procedure</vt:lpstr>
      <vt:lpstr>Rules of Procedure</vt:lpstr>
      <vt:lpstr>By-Laws</vt:lpstr>
      <vt:lpstr>By-Laws and Procedures</vt:lpstr>
      <vt:lpstr>What Board of Adjustments CAN do</vt:lpstr>
      <vt:lpstr>What Board of Adjustments CANNOT do</vt:lpstr>
      <vt:lpstr>Practical Tips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Bee Cave  Zoning Board of Adjustment</dc:title>
  <dc:creator>Esmeralda Casarez</dc:creator>
  <cp:lastModifiedBy>Shauna N. Duff</cp:lastModifiedBy>
  <cp:revision>8</cp:revision>
  <dcterms:created xsi:type="dcterms:W3CDTF">2021-11-10T17:59:38Z</dcterms:created>
  <dcterms:modified xsi:type="dcterms:W3CDTF">2022-06-22T16:23:38Z</dcterms:modified>
</cp:coreProperties>
</file>